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258" r:id="rId3"/>
    <p:sldId id="265" r:id="rId4"/>
    <p:sldId id="300" r:id="rId5"/>
    <p:sldId id="272" r:id="rId6"/>
    <p:sldId id="270" r:id="rId7"/>
    <p:sldId id="271" r:id="rId8"/>
    <p:sldId id="260" r:id="rId9"/>
    <p:sldId id="261" r:id="rId10"/>
    <p:sldId id="273" r:id="rId11"/>
    <p:sldId id="262" r:id="rId12"/>
    <p:sldId id="274" r:id="rId13"/>
    <p:sldId id="275" r:id="rId14"/>
    <p:sldId id="306" r:id="rId15"/>
    <p:sldId id="299" r:id="rId16"/>
    <p:sldId id="276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7" r:id="rId25"/>
    <p:sldId id="286" r:id="rId26"/>
    <p:sldId id="288" r:id="rId27"/>
    <p:sldId id="293" r:id="rId28"/>
    <p:sldId id="289" r:id="rId29"/>
    <p:sldId id="290" r:id="rId30"/>
    <p:sldId id="291" r:id="rId31"/>
    <p:sldId id="292" r:id="rId32"/>
    <p:sldId id="294" r:id="rId33"/>
    <p:sldId id="302" r:id="rId34"/>
    <p:sldId id="304" r:id="rId35"/>
    <p:sldId id="301" r:id="rId36"/>
    <p:sldId id="296" r:id="rId37"/>
    <p:sldId id="298" r:id="rId38"/>
    <p:sldId id="29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399156F-4464-4F22-A1D6-39B50F80BD57}">
          <p14:sldIdLst>
            <p14:sldId id="256"/>
            <p14:sldId id="258"/>
          </p14:sldIdLst>
        </p14:section>
        <p14:section name="Section sans titre" id="{19478470-C444-40B6-AB13-05E0C7E0342E}">
          <p14:sldIdLst>
            <p14:sldId id="265"/>
            <p14:sldId id="300"/>
            <p14:sldId id="272"/>
            <p14:sldId id="270"/>
            <p14:sldId id="271"/>
            <p14:sldId id="260"/>
            <p14:sldId id="261"/>
            <p14:sldId id="273"/>
            <p14:sldId id="262"/>
            <p14:sldId id="274"/>
            <p14:sldId id="275"/>
            <p14:sldId id="306"/>
            <p14:sldId id="299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7"/>
            <p14:sldId id="286"/>
            <p14:sldId id="288"/>
            <p14:sldId id="293"/>
            <p14:sldId id="289"/>
            <p14:sldId id="290"/>
            <p14:sldId id="291"/>
            <p14:sldId id="292"/>
            <p14:sldId id="294"/>
            <p14:sldId id="302"/>
            <p14:sldId id="304"/>
            <p14:sldId id="301"/>
            <p14:sldId id="296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D1BAC3-5309-4DF9-ABC3-709CC3EDA2AD}" v="109" dt="2019-09-14T21:56:38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5" autoAdjust="0"/>
    <p:restoredTop sz="94787" autoAdjust="0"/>
  </p:normalViewPr>
  <p:slideViewPr>
    <p:cSldViewPr snapToGrid="0">
      <p:cViewPr varScale="1">
        <p:scale>
          <a:sx n="93" d="100"/>
          <a:sy n="93" d="100"/>
        </p:scale>
        <p:origin x="101" y="8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7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s LEVET" userId="a99832fe5d09ad34" providerId="LiveId" clId="{1BD1BAC3-5309-4DF9-ABC3-709CC3EDA2AD}"/>
    <pc:docChg chg="undo custSel mod addSld delSld modSld sldOrd modSection">
      <pc:chgData name="Georges LEVET" userId="a99832fe5d09ad34" providerId="LiveId" clId="{1BD1BAC3-5309-4DF9-ABC3-709CC3EDA2AD}" dt="2019-09-14T21:57:26.692" v="2466" actId="1076"/>
      <pc:docMkLst>
        <pc:docMk/>
      </pc:docMkLst>
      <pc:sldChg chg="delSp modSp">
        <pc:chgData name="Georges LEVET" userId="a99832fe5d09ad34" providerId="LiveId" clId="{1BD1BAC3-5309-4DF9-ABC3-709CC3EDA2AD}" dt="2019-09-14T15:24:26.715" v="185" actId="255"/>
        <pc:sldMkLst>
          <pc:docMk/>
          <pc:sldMk cId="1761808065" sldId="256"/>
        </pc:sldMkLst>
        <pc:spChg chg="mod">
          <ac:chgData name="Georges LEVET" userId="a99832fe5d09ad34" providerId="LiveId" clId="{1BD1BAC3-5309-4DF9-ABC3-709CC3EDA2AD}" dt="2019-09-14T15:24:26.715" v="185" actId="255"/>
          <ac:spMkLst>
            <pc:docMk/>
            <pc:sldMk cId="1761808065" sldId="256"/>
            <ac:spMk id="2" creationId="{9266E9DA-8714-47A3-A04F-8F0BBDFDDC92}"/>
          </ac:spMkLst>
        </pc:spChg>
        <pc:spChg chg="del mod">
          <ac:chgData name="Georges LEVET" userId="a99832fe5d09ad34" providerId="LiveId" clId="{1BD1BAC3-5309-4DF9-ABC3-709CC3EDA2AD}" dt="2019-09-14T15:17:06.151" v="66" actId="478"/>
          <ac:spMkLst>
            <pc:docMk/>
            <pc:sldMk cId="1761808065" sldId="256"/>
            <ac:spMk id="19" creationId="{84606E92-BB7F-45B3-9B3C-E99352687682}"/>
          </ac:spMkLst>
        </pc:spChg>
        <pc:picChg chg="mod">
          <ac:chgData name="Georges LEVET" userId="a99832fe5d09ad34" providerId="LiveId" clId="{1BD1BAC3-5309-4DF9-ABC3-709CC3EDA2AD}" dt="2019-09-14T15:22:53.893" v="183" actId="14100"/>
          <ac:picMkLst>
            <pc:docMk/>
            <pc:sldMk cId="1761808065" sldId="256"/>
            <ac:picMk id="4" creationId="{65F8F48A-8969-4920-B290-BAD4C98C58CE}"/>
          </ac:picMkLst>
        </pc:picChg>
      </pc:sldChg>
      <pc:sldChg chg="addSp delSp modSp mod setBg">
        <pc:chgData name="Georges LEVET" userId="a99832fe5d09ad34" providerId="LiveId" clId="{1BD1BAC3-5309-4DF9-ABC3-709CC3EDA2AD}" dt="2019-09-14T21:43:38.153" v="2155" actId="20577"/>
        <pc:sldMkLst>
          <pc:docMk/>
          <pc:sldMk cId="1596268516" sldId="257"/>
        </pc:sldMkLst>
        <pc:spChg chg="mod">
          <ac:chgData name="Georges LEVET" userId="a99832fe5d09ad34" providerId="LiveId" clId="{1BD1BAC3-5309-4DF9-ABC3-709CC3EDA2AD}" dt="2019-09-14T21:43:38.153" v="2155" actId="20577"/>
          <ac:spMkLst>
            <pc:docMk/>
            <pc:sldMk cId="1596268516" sldId="257"/>
            <ac:spMk id="2" creationId="{DDE05620-6FF9-4ED6-9553-16D7E9DD35E4}"/>
          </ac:spMkLst>
        </pc:spChg>
        <pc:spChg chg="add del">
          <ac:chgData name="Georges LEVET" userId="a99832fe5d09ad34" providerId="LiveId" clId="{1BD1BAC3-5309-4DF9-ABC3-709CC3EDA2AD}" dt="2019-09-14T16:02:57.561" v="308" actId="931"/>
          <ac:spMkLst>
            <pc:docMk/>
            <pc:sldMk cId="1596268516" sldId="257"/>
            <ac:spMk id="3" creationId="{4007C39B-3069-4B18-83D4-0EBE48786B5F}"/>
          </ac:spMkLst>
        </pc:spChg>
        <pc:spChg chg="mod">
          <ac:chgData name="Georges LEVET" userId="a99832fe5d09ad34" providerId="LiveId" clId="{1BD1BAC3-5309-4DF9-ABC3-709CC3EDA2AD}" dt="2019-09-14T16:02:53.038" v="306" actId="26606"/>
          <ac:spMkLst>
            <pc:docMk/>
            <pc:sldMk cId="1596268516" sldId="257"/>
            <ac:spMk id="4" creationId="{CC7E359A-C9BA-46F8-89F8-852965E7DCD9}"/>
          </ac:spMkLst>
        </pc:spChg>
        <pc:spChg chg="add del mod">
          <ac:chgData name="Georges LEVET" userId="a99832fe5d09ad34" providerId="LiveId" clId="{1BD1BAC3-5309-4DF9-ABC3-709CC3EDA2AD}" dt="2019-09-14T16:02:52.995" v="305" actId="478"/>
          <ac:spMkLst>
            <pc:docMk/>
            <pc:sldMk cId="1596268516" sldId="257"/>
            <ac:spMk id="8" creationId="{A930BDDD-80FD-4897-994B-2C34A6A1CC8A}"/>
          </ac:spMkLst>
        </pc:spChg>
        <pc:spChg chg="add del">
          <ac:chgData name="Georges LEVET" userId="a99832fe5d09ad34" providerId="LiveId" clId="{1BD1BAC3-5309-4DF9-ABC3-709CC3EDA2AD}" dt="2019-09-14T16:02:53.038" v="306" actId="26606"/>
          <ac:spMkLst>
            <pc:docMk/>
            <pc:sldMk cId="1596268516" sldId="257"/>
            <ac:spMk id="11" creationId="{4038CB10-1F5C-4D54-9DF7-12586DE5B007}"/>
          </ac:spMkLst>
        </pc:spChg>
        <pc:spChg chg="add del">
          <ac:chgData name="Georges LEVET" userId="a99832fe5d09ad34" providerId="LiveId" clId="{1BD1BAC3-5309-4DF9-ABC3-709CC3EDA2AD}" dt="2019-09-14T16:02:53.038" v="306" actId="26606"/>
          <ac:spMkLst>
            <pc:docMk/>
            <pc:sldMk cId="1596268516" sldId="257"/>
            <ac:spMk id="13" creationId="{73ED6512-6858-4552-B699-9A97FE9A4EA2}"/>
          </ac:spMkLst>
        </pc:spChg>
        <pc:picChg chg="add del mod">
          <ac:chgData name="Georges LEVET" userId="a99832fe5d09ad34" providerId="LiveId" clId="{1BD1BAC3-5309-4DF9-ABC3-709CC3EDA2AD}" dt="2019-09-14T16:02:57.561" v="308" actId="931"/>
          <ac:picMkLst>
            <pc:docMk/>
            <pc:sldMk cId="1596268516" sldId="257"/>
            <ac:picMk id="6" creationId="{F4DAF2AF-7E60-45F0-8735-527043310538}"/>
          </ac:picMkLst>
        </pc:picChg>
      </pc:sldChg>
      <pc:sldChg chg="addSp delSp modSp">
        <pc:chgData name="Georges LEVET" userId="a99832fe5d09ad34" providerId="LiveId" clId="{1BD1BAC3-5309-4DF9-ABC3-709CC3EDA2AD}" dt="2019-09-14T16:24:07.817" v="443" actId="478"/>
        <pc:sldMkLst>
          <pc:docMk/>
          <pc:sldMk cId="512023569" sldId="258"/>
        </pc:sldMkLst>
        <pc:spChg chg="del">
          <ac:chgData name="Georges LEVET" userId="a99832fe5d09ad34" providerId="LiveId" clId="{1BD1BAC3-5309-4DF9-ABC3-709CC3EDA2AD}" dt="2019-09-14T16:24:07.817" v="443" actId="478"/>
          <ac:spMkLst>
            <pc:docMk/>
            <pc:sldMk cId="512023569" sldId="258"/>
            <ac:spMk id="2" creationId="{F75F2FC3-1789-439A-A091-61C2EAC4BEC6}"/>
          </ac:spMkLst>
        </pc:spChg>
        <pc:spChg chg="del">
          <ac:chgData name="Georges LEVET" userId="a99832fe5d09ad34" providerId="LiveId" clId="{1BD1BAC3-5309-4DF9-ABC3-709CC3EDA2AD}" dt="2019-09-14T16:22:30.193" v="387" actId="931"/>
          <ac:spMkLst>
            <pc:docMk/>
            <pc:sldMk cId="512023569" sldId="258"/>
            <ac:spMk id="3" creationId="{081EC71E-494F-4E87-8809-EF6C65FB062A}"/>
          </ac:spMkLst>
        </pc:spChg>
        <pc:spChg chg="mod">
          <ac:chgData name="Georges LEVET" userId="a99832fe5d09ad34" providerId="LiveId" clId="{1BD1BAC3-5309-4DF9-ABC3-709CC3EDA2AD}" dt="2019-09-14T16:24:01.426" v="442" actId="255"/>
          <ac:spMkLst>
            <pc:docMk/>
            <pc:sldMk cId="512023569" sldId="258"/>
            <ac:spMk id="4" creationId="{7AFE9B86-313A-4328-9EE1-165321684227}"/>
          </ac:spMkLst>
        </pc:spChg>
        <pc:picChg chg="add mod">
          <ac:chgData name="Georges LEVET" userId="a99832fe5d09ad34" providerId="LiveId" clId="{1BD1BAC3-5309-4DF9-ABC3-709CC3EDA2AD}" dt="2019-09-14T16:22:40.494" v="388" actId="27614"/>
          <ac:picMkLst>
            <pc:docMk/>
            <pc:sldMk cId="512023569" sldId="258"/>
            <ac:picMk id="6" creationId="{818DAE87-E418-4EA0-9495-F55A26C9A6A7}"/>
          </ac:picMkLst>
        </pc:picChg>
      </pc:sldChg>
      <pc:sldChg chg="del">
        <pc:chgData name="Georges LEVET" userId="a99832fe5d09ad34" providerId="LiveId" clId="{1BD1BAC3-5309-4DF9-ABC3-709CC3EDA2AD}" dt="2019-09-14T16:24:41.546" v="444" actId="2696"/>
        <pc:sldMkLst>
          <pc:docMk/>
          <pc:sldMk cId="2521713705" sldId="259"/>
        </pc:sldMkLst>
      </pc:sldChg>
      <pc:sldChg chg="addSp delSp modSp">
        <pc:chgData name="Georges LEVET" userId="a99832fe5d09ad34" providerId="LiveId" clId="{1BD1BAC3-5309-4DF9-ABC3-709CC3EDA2AD}" dt="2019-09-14T21:46:07.117" v="2252" actId="20577"/>
        <pc:sldMkLst>
          <pc:docMk/>
          <pc:sldMk cId="845234931" sldId="260"/>
        </pc:sldMkLst>
        <pc:spChg chg="add mod">
          <ac:chgData name="Georges LEVET" userId="a99832fe5d09ad34" providerId="LiveId" clId="{1BD1BAC3-5309-4DF9-ABC3-709CC3EDA2AD}" dt="2019-09-14T21:46:07.117" v="2252" actId="20577"/>
          <ac:spMkLst>
            <pc:docMk/>
            <pc:sldMk cId="845234931" sldId="260"/>
            <ac:spMk id="2" creationId="{29A8E5BF-BFB5-40AD-9DF8-1C448D01F705}"/>
          </ac:spMkLst>
        </pc:spChg>
        <pc:spChg chg="add del mod">
          <ac:chgData name="Georges LEVET" userId="a99832fe5d09ad34" providerId="LiveId" clId="{1BD1BAC3-5309-4DF9-ABC3-709CC3EDA2AD}" dt="2019-09-14T17:19:28.359" v="614" actId="931"/>
          <ac:spMkLst>
            <pc:docMk/>
            <pc:sldMk cId="845234931" sldId="260"/>
            <ac:spMk id="3" creationId="{98A010E4-A6AB-428A-B67C-C359CD68BCF7}"/>
          </ac:spMkLst>
        </pc:spChg>
        <pc:spChg chg="add mod">
          <ac:chgData name="Georges LEVET" userId="a99832fe5d09ad34" providerId="LiveId" clId="{1BD1BAC3-5309-4DF9-ABC3-709CC3EDA2AD}" dt="2019-09-14T17:22:12.593" v="661"/>
          <ac:spMkLst>
            <pc:docMk/>
            <pc:sldMk cId="845234931" sldId="260"/>
            <ac:spMk id="4" creationId="{BC07D36B-375E-4972-BCEC-344F6CB3C944}"/>
          </ac:spMkLst>
        </pc:spChg>
        <pc:picChg chg="add mod">
          <ac:chgData name="Georges LEVET" userId="a99832fe5d09ad34" providerId="LiveId" clId="{1BD1BAC3-5309-4DF9-ABC3-709CC3EDA2AD}" dt="2019-09-14T17:22:28.630" v="664" actId="14100"/>
          <ac:picMkLst>
            <pc:docMk/>
            <pc:sldMk cId="845234931" sldId="260"/>
            <ac:picMk id="6" creationId="{621177DB-744E-4F84-A209-0AFCC87C48AD}"/>
          </ac:picMkLst>
        </pc:picChg>
      </pc:sldChg>
      <pc:sldChg chg="addSp delSp modSp">
        <pc:chgData name="Georges LEVET" userId="a99832fe5d09ad34" providerId="LiveId" clId="{1BD1BAC3-5309-4DF9-ABC3-709CC3EDA2AD}" dt="2019-09-14T17:38:45.349" v="846" actId="255"/>
        <pc:sldMkLst>
          <pc:docMk/>
          <pc:sldMk cId="2277412701" sldId="261"/>
        </pc:sldMkLst>
        <pc:spChg chg="add mod">
          <ac:chgData name="Georges LEVET" userId="a99832fe5d09ad34" providerId="LiveId" clId="{1BD1BAC3-5309-4DF9-ABC3-709CC3EDA2AD}" dt="2019-09-14T17:28:07.124" v="677" actId="14100"/>
          <ac:spMkLst>
            <pc:docMk/>
            <pc:sldMk cId="2277412701" sldId="261"/>
            <ac:spMk id="2" creationId="{DCBBE642-B438-4723-BF68-321CCCCF67B2}"/>
          </ac:spMkLst>
        </pc:spChg>
        <pc:spChg chg="add del mod">
          <ac:chgData name="Georges LEVET" userId="a99832fe5d09ad34" providerId="LiveId" clId="{1BD1BAC3-5309-4DF9-ABC3-709CC3EDA2AD}" dt="2019-09-14T17:26:40.426" v="670" actId="931"/>
          <ac:spMkLst>
            <pc:docMk/>
            <pc:sldMk cId="2277412701" sldId="261"/>
            <ac:spMk id="3" creationId="{807848EF-4863-4782-B8EE-C4A5690F11D6}"/>
          </ac:spMkLst>
        </pc:spChg>
        <pc:spChg chg="add mod">
          <ac:chgData name="Georges LEVET" userId="a99832fe5d09ad34" providerId="LiveId" clId="{1BD1BAC3-5309-4DF9-ABC3-709CC3EDA2AD}" dt="2019-09-14T17:38:45.349" v="846" actId="255"/>
          <ac:spMkLst>
            <pc:docMk/>
            <pc:sldMk cId="2277412701" sldId="261"/>
            <ac:spMk id="4" creationId="{300B5839-EE9F-4BC8-ACA5-5E5840F2203B}"/>
          </ac:spMkLst>
        </pc:spChg>
        <pc:picChg chg="add mod">
          <ac:chgData name="Georges LEVET" userId="a99832fe5d09ad34" providerId="LiveId" clId="{1BD1BAC3-5309-4DF9-ABC3-709CC3EDA2AD}" dt="2019-09-14T17:27:08.934" v="674" actId="14100"/>
          <ac:picMkLst>
            <pc:docMk/>
            <pc:sldMk cId="2277412701" sldId="261"/>
            <ac:picMk id="6" creationId="{4393CAB3-4093-4257-8517-F6A3D73AC8E3}"/>
          </ac:picMkLst>
        </pc:picChg>
      </pc:sldChg>
      <pc:sldChg chg="addSp delSp modSp">
        <pc:chgData name="Georges LEVET" userId="a99832fe5d09ad34" providerId="LiveId" clId="{1BD1BAC3-5309-4DF9-ABC3-709CC3EDA2AD}" dt="2019-09-14T17:45:04.706" v="930" actId="14100"/>
        <pc:sldMkLst>
          <pc:docMk/>
          <pc:sldMk cId="868154801" sldId="262"/>
        </pc:sldMkLst>
        <pc:spChg chg="add mod">
          <ac:chgData name="Georges LEVET" userId="a99832fe5d09ad34" providerId="LiveId" clId="{1BD1BAC3-5309-4DF9-ABC3-709CC3EDA2AD}" dt="2019-09-14T17:45:04.706" v="930" actId="14100"/>
          <ac:spMkLst>
            <pc:docMk/>
            <pc:sldMk cId="868154801" sldId="262"/>
            <ac:spMk id="2" creationId="{50A99A9E-5E7E-4EB9-912C-E4A5DF3B3830}"/>
          </ac:spMkLst>
        </pc:spChg>
        <pc:spChg chg="add del mod">
          <ac:chgData name="Georges LEVET" userId="a99832fe5d09ad34" providerId="LiveId" clId="{1BD1BAC3-5309-4DF9-ABC3-709CC3EDA2AD}" dt="2019-09-14T17:43:20.252" v="893" actId="931"/>
          <ac:spMkLst>
            <pc:docMk/>
            <pc:sldMk cId="868154801" sldId="262"/>
            <ac:spMk id="3" creationId="{F615765F-6CFA-4A71-9679-F1850F0F806E}"/>
          </ac:spMkLst>
        </pc:spChg>
        <pc:spChg chg="add mod">
          <ac:chgData name="Georges LEVET" userId="a99832fe5d09ad34" providerId="LiveId" clId="{1BD1BAC3-5309-4DF9-ABC3-709CC3EDA2AD}" dt="2019-09-14T17:43:10.957" v="892"/>
          <ac:spMkLst>
            <pc:docMk/>
            <pc:sldMk cId="868154801" sldId="262"/>
            <ac:spMk id="4" creationId="{AD0DA176-B2B9-468A-9972-344527B7D13B}"/>
          </ac:spMkLst>
        </pc:spChg>
        <pc:picChg chg="add mod">
          <ac:chgData name="Georges LEVET" userId="a99832fe5d09ad34" providerId="LiveId" clId="{1BD1BAC3-5309-4DF9-ABC3-709CC3EDA2AD}" dt="2019-09-14T17:43:42.531" v="897" actId="14100"/>
          <ac:picMkLst>
            <pc:docMk/>
            <pc:sldMk cId="868154801" sldId="262"/>
            <ac:picMk id="6" creationId="{7EC376E8-87AA-4813-AB55-51BA60DA55D8}"/>
          </ac:picMkLst>
        </pc:picChg>
      </pc:sldChg>
      <pc:sldChg chg="addSp modSp modNotesTx">
        <pc:chgData name="Georges LEVET" userId="a99832fe5d09ad34" providerId="LiveId" clId="{1BD1BAC3-5309-4DF9-ABC3-709CC3EDA2AD}" dt="2019-09-14T15:52:55.645" v="229" actId="1076"/>
        <pc:sldMkLst>
          <pc:docMk/>
          <pc:sldMk cId="2076372364" sldId="263"/>
        </pc:sldMkLst>
        <pc:spChg chg="mod">
          <ac:chgData name="Georges LEVET" userId="a99832fe5d09ad34" providerId="LiveId" clId="{1BD1BAC3-5309-4DF9-ABC3-709CC3EDA2AD}" dt="2019-09-14T15:52:06.088" v="226" actId="20577"/>
          <ac:spMkLst>
            <pc:docMk/>
            <pc:sldMk cId="2076372364" sldId="263"/>
            <ac:spMk id="6" creationId="{F7C14184-209B-4A7F-A573-E91571178FF5}"/>
          </ac:spMkLst>
        </pc:spChg>
        <pc:picChg chg="add mod">
          <ac:chgData name="Georges LEVET" userId="a99832fe5d09ad34" providerId="LiveId" clId="{1BD1BAC3-5309-4DF9-ABC3-709CC3EDA2AD}" dt="2019-09-14T15:52:55.645" v="229" actId="1076"/>
          <ac:picMkLst>
            <pc:docMk/>
            <pc:sldMk cId="2076372364" sldId="263"/>
            <ac:picMk id="3" creationId="{177E4DC7-EE46-421D-8D2C-E5A1C752CC6F}"/>
          </ac:picMkLst>
        </pc:picChg>
      </pc:sldChg>
      <pc:sldChg chg="addSp delSp modSp delDesignElem">
        <pc:chgData name="Georges LEVET" userId="a99832fe5d09ad34" providerId="LiveId" clId="{1BD1BAC3-5309-4DF9-ABC3-709CC3EDA2AD}" dt="2019-09-14T17:25:40.897" v="668"/>
        <pc:sldMkLst>
          <pc:docMk/>
          <pc:sldMk cId="1466662177" sldId="265"/>
        </pc:sldMkLst>
        <pc:spChg chg="add del mod">
          <ac:chgData name="Georges LEVET" userId="a99832fe5d09ad34" providerId="LiveId" clId="{1BD1BAC3-5309-4DF9-ABC3-709CC3EDA2AD}" dt="2019-09-14T15:53:40.210" v="231" actId="478"/>
          <ac:spMkLst>
            <pc:docMk/>
            <pc:sldMk cId="1466662177" sldId="265"/>
            <ac:spMk id="3" creationId="{FF4957B3-4321-44A6-B96A-26158220F5E1}"/>
          </ac:spMkLst>
        </pc:spChg>
        <pc:spChg chg="del mod">
          <ac:chgData name="Georges LEVET" userId="a99832fe5d09ad34" providerId="LiveId" clId="{1BD1BAC3-5309-4DF9-ABC3-709CC3EDA2AD}" dt="2019-09-14T15:53:28.430" v="230" actId="478"/>
          <ac:spMkLst>
            <pc:docMk/>
            <pc:sldMk cId="1466662177" sldId="265"/>
            <ac:spMk id="4" creationId="{1FCA3EA6-9B18-4712-9D8D-893AAF6DFAA7}"/>
          </ac:spMkLst>
        </pc:spChg>
        <pc:spChg chg="mod">
          <ac:chgData name="Georges LEVET" userId="a99832fe5d09ad34" providerId="LiveId" clId="{1BD1BAC3-5309-4DF9-ABC3-709CC3EDA2AD}" dt="2019-09-14T15:55:03.455" v="282" actId="20577"/>
          <ac:spMkLst>
            <pc:docMk/>
            <pc:sldMk cId="1466662177" sldId="265"/>
            <ac:spMk id="40" creationId="{1B0D152B-9067-403A-A1D8-FADEC1D97603}"/>
          </ac:spMkLst>
        </pc:spChg>
        <pc:picChg chg="add mod">
          <ac:chgData name="Georges LEVET" userId="a99832fe5d09ad34" providerId="LiveId" clId="{1BD1BAC3-5309-4DF9-ABC3-709CC3EDA2AD}" dt="2019-09-14T16:02:59.496" v="309" actId="14100"/>
          <ac:picMkLst>
            <pc:docMk/>
            <pc:sldMk cId="1466662177" sldId="265"/>
            <ac:picMk id="6" creationId="{4B2296FD-FD49-40EF-B7C3-62958BDABDD4}"/>
          </ac:picMkLst>
        </pc:picChg>
        <pc:picChg chg="del">
          <ac:chgData name="Georges LEVET" userId="a99832fe5d09ad34" providerId="LiveId" clId="{1BD1BAC3-5309-4DF9-ABC3-709CC3EDA2AD}" dt="2019-09-14T15:53:43.955" v="232" actId="478"/>
          <ac:picMkLst>
            <pc:docMk/>
            <pc:sldMk cId="1466662177" sldId="265"/>
            <ac:picMk id="38" creationId="{F5F0FA2B-3323-4C4C-B63C-0F4EE4C860D8}"/>
          </ac:picMkLst>
        </pc:picChg>
        <pc:cxnChg chg="del">
          <ac:chgData name="Georges LEVET" userId="a99832fe5d09ad34" providerId="LiveId" clId="{1BD1BAC3-5309-4DF9-ABC3-709CC3EDA2AD}" dt="2019-09-14T17:25:40.897" v="668"/>
          <ac:cxnSpMkLst>
            <pc:docMk/>
            <pc:sldMk cId="1466662177" sldId="265"/>
            <ac:cxnSpMk id="39" creationId="{A7F400EE-A8A5-48AF-B4D6-291B52C6F0B0}"/>
          </ac:cxnSpMkLst>
        </pc:cxnChg>
      </pc:sldChg>
      <pc:sldChg chg="del">
        <pc:chgData name="Georges LEVET" userId="a99832fe5d09ad34" providerId="LiveId" clId="{1BD1BAC3-5309-4DF9-ABC3-709CC3EDA2AD}" dt="2019-09-14T16:04:57.548" v="311" actId="2696"/>
        <pc:sldMkLst>
          <pc:docMk/>
          <pc:sldMk cId="2367813500" sldId="266"/>
        </pc:sldMkLst>
      </pc:sldChg>
      <pc:sldChg chg="del">
        <pc:chgData name="Georges LEVET" userId="a99832fe5d09ad34" providerId="LiveId" clId="{1BD1BAC3-5309-4DF9-ABC3-709CC3EDA2AD}" dt="2019-09-14T16:27:05.609" v="447" actId="2696"/>
        <pc:sldMkLst>
          <pc:docMk/>
          <pc:sldMk cId="1203256903" sldId="267"/>
        </pc:sldMkLst>
      </pc:sldChg>
      <pc:sldChg chg="del">
        <pc:chgData name="Georges LEVET" userId="a99832fe5d09ad34" providerId="LiveId" clId="{1BD1BAC3-5309-4DF9-ABC3-709CC3EDA2AD}" dt="2019-09-14T16:27:21.353" v="450" actId="2696"/>
        <pc:sldMkLst>
          <pc:docMk/>
          <pc:sldMk cId="1995090487" sldId="268"/>
        </pc:sldMkLst>
      </pc:sldChg>
      <pc:sldChg chg="del">
        <pc:chgData name="Georges LEVET" userId="a99832fe5d09ad34" providerId="LiveId" clId="{1BD1BAC3-5309-4DF9-ABC3-709CC3EDA2AD}" dt="2019-09-14T16:27:25.355" v="451" actId="2696"/>
        <pc:sldMkLst>
          <pc:docMk/>
          <pc:sldMk cId="2539236595" sldId="269"/>
        </pc:sldMkLst>
      </pc:sldChg>
      <pc:sldChg chg="addSp delSp modSp">
        <pc:chgData name="Georges LEVET" userId="a99832fe5d09ad34" providerId="LiveId" clId="{1BD1BAC3-5309-4DF9-ABC3-709CC3EDA2AD}" dt="2019-09-14T19:19:26.140" v="1101" actId="14100"/>
        <pc:sldMkLst>
          <pc:docMk/>
          <pc:sldMk cId="3977139484" sldId="270"/>
        </pc:sldMkLst>
        <pc:spChg chg="add mod">
          <ac:chgData name="Georges LEVET" userId="a99832fe5d09ad34" providerId="LiveId" clId="{1BD1BAC3-5309-4DF9-ABC3-709CC3EDA2AD}" dt="2019-09-14T16:36:34.330" v="495" actId="27636"/>
          <ac:spMkLst>
            <pc:docMk/>
            <pc:sldMk cId="3977139484" sldId="270"/>
            <ac:spMk id="2" creationId="{926E4591-DB29-452C-92E6-B5293C72E568}"/>
          </ac:spMkLst>
        </pc:spChg>
        <pc:spChg chg="add del mod">
          <ac:chgData name="Georges LEVET" userId="a99832fe5d09ad34" providerId="LiveId" clId="{1BD1BAC3-5309-4DF9-ABC3-709CC3EDA2AD}" dt="2019-09-14T16:35:35.586" v="455" actId="931"/>
          <ac:spMkLst>
            <pc:docMk/>
            <pc:sldMk cId="3977139484" sldId="270"/>
            <ac:spMk id="3" creationId="{061BAF92-671D-4A8B-9E4F-06269C74A6FB}"/>
          </ac:spMkLst>
        </pc:spChg>
        <pc:spChg chg="add mod">
          <ac:chgData name="Georges LEVET" userId="a99832fe5d09ad34" providerId="LiveId" clId="{1BD1BAC3-5309-4DF9-ABC3-709CC3EDA2AD}" dt="2019-09-14T17:08:13.252" v="607" actId="14100"/>
          <ac:spMkLst>
            <pc:docMk/>
            <pc:sldMk cId="3977139484" sldId="270"/>
            <ac:spMk id="4" creationId="{EE1CB281-8E8A-48C6-9F3B-240E3909F1DC}"/>
          </ac:spMkLst>
        </pc:spChg>
        <pc:picChg chg="add mod">
          <ac:chgData name="Georges LEVET" userId="a99832fe5d09ad34" providerId="LiveId" clId="{1BD1BAC3-5309-4DF9-ABC3-709CC3EDA2AD}" dt="2019-09-14T19:19:26.140" v="1101" actId="14100"/>
          <ac:picMkLst>
            <pc:docMk/>
            <pc:sldMk cId="3977139484" sldId="270"/>
            <ac:picMk id="6" creationId="{367078A8-D03E-4A7C-AC06-58636F874933}"/>
          </ac:picMkLst>
        </pc:picChg>
      </pc:sldChg>
      <pc:sldChg chg="addSp delSp modSp mod setBg delDesignElem">
        <pc:chgData name="Georges LEVET" userId="a99832fe5d09ad34" providerId="LiveId" clId="{1BD1BAC3-5309-4DF9-ABC3-709CC3EDA2AD}" dt="2019-09-14T17:25:40.897" v="668"/>
        <pc:sldMkLst>
          <pc:docMk/>
          <pc:sldMk cId="3584414564" sldId="271"/>
        </pc:sldMkLst>
        <pc:spChg chg="add mod">
          <ac:chgData name="Georges LEVET" userId="a99832fe5d09ad34" providerId="LiveId" clId="{1BD1BAC3-5309-4DF9-ABC3-709CC3EDA2AD}" dt="2019-09-14T17:09:41.752" v="613" actId="14100"/>
          <ac:spMkLst>
            <pc:docMk/>
            <pc:sldMk cId="3584414564" sldId="271"/>
            <ac:spMk id="2" creationId="{C945B09F-DE29-420B-9F4F-58D373BB0310}"/>
          </ac:spMkLst>
        </pc:spChg>
        <pc:spChg chg="add del mod">
          <ac:chgData name="Georges LEVET" userId="a99832fe5d09ad34" providerId="LiveId" clId="{1BD1BAC3-5309-4DF9-ABC3-709CC3EDA2AD}" dt="2019-09-14T16:44:29.912" v="604" actId="478"/>
          <ac:spMkLst>
            <pc:docMk/>
            <pc:sldMk cId="3584414564" sldId="271"/>
            <ac:spMk id="3" creationId="{EC16330F-E24C-4E17-B5FD-A251CD07C7FF}"/>
          </ac:spMkLst>
        </pc:spChg>
        <pc:spChg chg="add del mod">
          <ac:chgData name="Georges LEVET" userId="a99832fe5d09ad34" providerId="LiveId" clId="{1BD1BAC3-5309-4DF9-ABC3-709CC3EDA2AD}" dt="2019-09-14T16:40:57.487" v="500" actId="931"/>
          <ac:spMkLst>
            <pc:docMk/>
            <pc:sldMk cId="3584414564" sldId="271"/>
            <ac:spMk id="4" creationId="{0E4C331D-57FE-4313-9259-F801E23FB3E0}"/>
          </ac:spMkLst>
        </pc:spChg>
        <pc:spChg chg="add del">
          <ac:chgData name="Georges LEVET" userId="a99832fe5d09ad34" providerId="LiveId" clId="{1BD1BAC3-5309-4DF9-ABC3-709CC3EDA2AD}" dt="2019-09-14T17:25:40.897" v="668"/>
          <ac:spMkLst>
            <pc:docMk/>
            <pc:sldMk cId="3584414564" sldId="271"/>
            <ac:spMk id="9" creationId="{E35A04CF-97D4-4FF7-B359-C546B1F62E54}"/>
          </ac:spMkLst>
        </pc:spChg>
        <pc:spChg chg="add del">
          <ac:chgData name="Georges LEVET" userId="a99832fe5d09ad34" providerId="LiveId" clId="{1BD1BAC3-5309-4DF9-ABC3-709CC3EDA2AD}" dt="2019-09-14T17:25:40.897" v="668"/>
          <ac:spMkLst>
            <pc:docMk/>
            <pc:sldMk cId="3584414564" sldId="271"/>
            <ac:spMk id="11" creationId="{1DE7243B-5109-444B-8FAF-7437C66BC0E9}"/>
          </ac:spMkLst>
        </pc:spChg>
        <pc:spChg chg="add del">
          <ac:chgData name="Georges LEVET" userId="a99832fe5d09ad34" providerId="LiveId" clId="{1BD1BAC3-5309-4DF9-ABC3-709CC3EDA2AD}" dt="2019-09-14T17:25:40.897" v="668"/>
          <ac:spMkLst>
            <pc:docMk/>
            <pc:sldMk cId="3584414564" sldId="271"/>
            <ac:spMk id="13" creationId="{4C5D6221-DA7B-4611-AA26-7D8E349FDE96}"/>
          </ac:spMkLst>
        </pc:spChg>
        <pc:picChg chg="add mod">
          <ac:chgData name="Georges LEVET" userId="a99832fe5d09ad34" providerId="LiveId" clId="{1BD1BAC3-5309-4DF9-ABC3-709CC3EDA2AD}" dt="2019-09-14T16:44:35.972" v="605" actId="1076"/>
          <ac:picMkLst>
            <pc:docMk/>
            <pc:sldMk cId="3584414564" sldId="271"/>
            <ac:picMk id="6" creationId="{2D68AF1D-7DCC-41A0-B07D-99F40555EDF8}"/>
          </ac:picMkLst>
        </pc:picChg>
      </pc:sldChg>
      <pc:sldChg chg="addSp delSp modSp add modNotesTx">
        <pc:chgData name="Georges LEVET" userId="a99832fe5d09ad34" providerId="LiveId" clId="{1BD1BAC3-5309-4DF9-ABC3-709CC3EDA2AD}" dt="2019-09-14T16:10:56.992" v="386" actId="1076"/>
        <pc:sldMkLst>
          <pc:docMk/>
          <pc:sldMk cId="1336948239" sldId="272"/>
        </pc:sldMkLst>
        <pc:spChg chg="mod">
          <ac:chgData name="Georges LEVET" userId="a99832fe5d09ad34" providerId="LiveId" clId="{1BD1BAC3-5309-4DF9-ABC3-709CC3EDA2AD}" dt="2019-09-14T16:09:50.809" v="377" actId="14100"/>
          <ac:spMkLst>
            <pc:docMk/>
            <pc:sldMk cId="1336948239" sldId="272"/>
            <ac:spMk id="2" creationId="{AB7C368F-8442-416D-BCDE-C440D1BDAC49}"/>
          </ac:spMkLst>
        </pc:spChg>
        <pc:spChg chg="del mod">
          <ac:chgData name="Georges LEVET" userId="a99832fe5d09ad34" providerId="LiveId" clId="{1BD1BAC3-5309-4DF9-ABC3-709CC3EDA2AD}" dt="2019-09-14T16:08:12.845" v="316" actId="931"/>
          <ac:spMkLst>
            <pc:docMk/>
            <pc:sldMk cId="1336948239" sldId="272"/>
            <ac:spMk id="3" creationId="{9AE82201-422F-4F6E-96D6-AB578AD3C71A}"/>
          </ac:spMkLst>
        </pc:spChg>
        <pc:spChg chg="mod">
          <ac:chgData name="Georges LEVET" userId="a99832fe5d09ad34" providerId="LiveId" clId="{1BD1BAC3-5309-4DF9-ABC3-709CC3EDA2AD}" dt="2019-09-14T16:10:36.772" v="384" actId="255"/>
          <ac:spMkLst>
            <pc:docMk/>
            <pc:sldMk cId="1336948239" sldId="272"/>
            <ac:spMk id="4" creationId="{29BDDEAD-C21C-4395-B891-AB41BCE3564E}"/>
          </ac:spMkLst>
        </pc:spChg>
        <pc:picChg chg="add mod">
          <ac:chgData name="Georges LEVET" userId="a99832fe5d09ad34" providerId="LiveId" clId="{1BD1BAC3-5309-4DF9-ABC3-709CC3EDA2AD}" dt="2019-09-14T16:10:56.992" v="386" actId="1076"/>
          <ac:picMkLst>
            <pc:docMk/>
            <pc:sldMk cId="1336948239" sldId="272"/>
            <ac:picMk id="6" creationId="{3E24AA82-892C-4E01-B29A-1C7D72FE6DB8}"/>
          </ac:picMkLst>
        </pc:picChg>
      </pc:sldChg>
      <pc:sldChg chg="add del">
        <pc:chgData name="Georges LEVET" userId="a99832fe5d09ad34" providerId="LiveId" clId="{1BD1BAC3-5309-4DF9-ABC3-709CC3EDA2AD}" dt="2019-09-14T16:28:52.739" v="453"/>
        <pc:sldMkLst>
          <pc:docMk/>
          <pc:sldMk cId="980305252" sldId="273"/>
        </pc:sldMkLst>
      </pc:sldChg>
      <pc:sldChg chg="addSp delSp modSp add">
        <pc:chgData name="Georges LEVET" userId="a99832fe5d09ad34" providerId="LiveId" clId="{1BD1BAC3-5309-4DF9-ABC3-709CC3EDA2AD}" dt="2019-09-14T17:42:53.136" v="891" actId="20577"/>
        <pc:sldMkLst>
          <pc:docMk/>
          <pc:sldMk cId="2519747381" sldId="273"/>
        </pc:sldMkLst>
        <pc:spChg chg="add mod">
          <ac:chgData name="Georges LEVET" userId="a99832fe5d09ad34" providerId="LiveId" clId="{1BD1BAC3-5309-4DF9-ABC3-709CC3EDA2AD}" dt="2019-09-14T17:42:53.136" v="891" actId="20577"/>
          <ac:spMkLst>
            <pc:docMk/>
            <pc:sldMk cId="2519747381" sldId="273"/>
            <ac:spMk id="2" creationId="{4F484606-4602-439C-AC51-3469E7C7151E}"/>
          </ac:spMkLst>
        </pc:spChg>
        <pc:spChg chg="add del mod">
          <ac:chgData name="Georges LEVET" userId="a99832fe5d09ad34" providerId="LiveId" clId="{1BD1BAC3-5309-4DF9-ABC3-709CC3EDA2AD}" dt="2019-09-14T17:40:06.365" v="848" actId="931"/>
          <ac:spMkLst>
            <pc:docMk/>
            <pc:sldMk cId="2519747381" sldId="273"/>
            <ac:spMk id="3" creationId="{F485BBEE-6E47-427F-AFC0-0216B9606BA2}"/>
          </ac:spMkLst>
        </pc:spChg>
        <pc:spChg chg="add mod">
          <ac:chgData name="Georges LEVET" userId="a99832fe5d09ad34" providerId="LiveId" clId="{1BD1BAC3-5309-4DF9-ABC3-709CC3EDA2AD}" dt="2019-09-14T17:39:51.227" v="847"/>
          <ac:spMkLst>
            <pc:docMk/>
            <pc:sldMk cId="2519747381" sldId="273"/>
            <ac:spMk id="4" creationId="{B3D026EF-1256-469A-9D33-5E90D071E3BF}"/>
          </ac:spMkLst>
        </pc:spChg>
        <pc:spChg chg="add del mod">
          <ac:chgData name="Georges LEVET" userId="a99832fe5d09ad34" providerId="LiveId" clId="{1BD1BAC3-5309-4DF9-ABC3-709CC3EDA2AD}" dt="2019-09-14T17:41:12.796" v="854" actId="931"/>
          <ac:spMkLst>
            <pc:docMk/>
            <pc:sldMk cId="2519747381" sldId="273"/>
            <ac:spMk id="8" creationId="{6A569823-583E-4A08-82C0-D3FA80D8FF5E}"/>
          </ac:spMkLst>
        </pc:spChg>
        <pc:picChg chg="add del mod">
          <ac:chgData name="Georges LEVET" userId="a99832fe5d09ad34" providerId="LiveId" clId="{1BD1BAC3-5309-4DF9-ABC3-709CC3EDA2AD}" dt="2019-09-14T17:41:04.027" v="853" actId="478"/>
          <ac:picMkLst>
            <pc:docMk/>
            <pc:sldMk cId="2519747381" sldId="273"/>
            <ac:picMk id="6" creationId="{134C7398-4F10-4384-9A29-8843516C5D19}"/>
          </ac:picMkLst>
        </pc:picChg>
        <pc:picChg chg="add mod">
          <ac:chgData name="Georges LEVET" userId="a99832fe5d09ad34" providerId="LiveId" clId="{1BD1BAC3-5309-4DF9-ABC3-709CC3EDA2AD}" dt="2019-09-14T17:41:29.178" v="860" actId="14100"/>
          <ac:picMkLst>
            <pc:docMk/>
            <pc:sldMk cId="2519747381" sldId="273"/>
            <ac:picMk id="10" creationId="{6D3C6900-1AC7-4570-A32A-902D074CFB8D}"/>
          </ac:picMkLst>
        </pc:picChg>
      </pc:sldChg>
      <pc:sldChg chg="add del">
        <pc:chgData name="Georges LEVET" userId="a99832fe5d09ad34" providerId="LiveId" clId="{1BD1BAC3-5309-4DF9-ABC3-709CC3EDA2AD}" dt="2019-09-14T16:27:17.907" v="449" actId="2696"/>
        <pc:sldMkLst>
          <pc:docMk/>
          <pc:sldMk cId="4180233105" sldId="273"/>
        </pc:sldMkLst>
      </pc:sldChg>
      <pc:sldChg chg="addSp delSp modSp add">
        <pc:chgData name="Georges LEVET" userId="a99832fe5d09ad34" providerId="LiveId" clId="{1BD1BAC3-5309-4DF9-ABC3-709CC3EDA2AD}" dt="2019-09-14T17:49:29.894" v="1019" actId="14100"/>
        <pc:sldMkLst>
          <pc:docMk/>
          <pc:sldMk cId="706243701" sldId="274"/>
        </pc:sldMkLst>
        <pc:spChg chg="del">
          <ac:chgData name="Georges LEVET" userId="a99832fe5d09ad34" providerId="LiveId" clId="{1BD1BAC3-5309-4DF9-ABC3-709CC3EDA2AD}" dt="2019-09-14T17:46:42.020" v="935"/>
          <ac:spMkLst>
            <pc:docMk/>
            <pc:sldMk cId="706243701" sldId="274"/>
            <ac:spMk id="2" creationId="{93F5FD57-66E7-4099-9B2F-FD8C82EBA977}"/>
          </ac:spMkLst>
        </pc:spChg>
        <pc:spChg chg="del">
          <ac:chgData name="Georges LEVET" userId="a99832fe5d09ad34" providerId="LiveId" clId="{1BD1BAC3-5309-4DF9-ABC3-709CC3EDA2AD}" dt="2019-09-14T17:46:14.257" v="932" actId="931"/>
          <ac:spMkLst>
            <pc:docMk/>
            <pc:sldMk cId="706243701" sldId="274"/>
            <ac:spMk id="3" creationId="{A139636D-4F02-4558-A6E9-5B75ABA9F19B}"/>
          </ac:spMkLst>
        </pc:spChg>
        <pc:spChg chg="del">
          <ac:chgData name="Georges LEVET" userId="a99832fe5d09ad34" providerId="LiveId" clId="{1BD1BAC3-5309-4DF9-ABC3-709CC3EDA2AD}" dt="2019-09-14T17:46:42.020" v="935"/>
          <ac:spMkLst>
            <pc:docMk/>
            <pc:sldMk cId="706243701" sldId="274"/>
            <ac:spMk id="4" creationId="{C743E2A0-9262-40EE-BD7D-CA04DEF024F2}"/>
          </ac:spMkLst>
        </pc:spChg>
        <pc:spChg chg="add mod">
          <ac:chgData name="Georges LEVET" userId="a99832fe5d09ad34" providerId="LiveId" clId="{1BD1BAC3-5309-4DF9-ABC3-709CC3EDA2AD}" dt="2019-09-14T17:49:14.778" v="1018" actId="20577"/>
          <ac:spMkLst>
            <pc:docMk/>
            <pc:sldMk cId="706243701" sldId="274"/>
            <ac:spMk id="7" creationId="{8E6C2CF6-B4E0-4872-A7F6-75787FBC738D}"/>
          </ac:spMkLst>
        </pc:spChg>
        <pc:spChg chg="add del mod">
          <ac:chgData name="Georges LEVET" userId="a99832fe5d09ad34" providerId="LiveId" clId="{1BD1BAC3-5309-4DF9-ABC3-709CC3EDA2AD}" dt="2019-09-14T17:46:55.144" v="936" actId="931"/>
          <ac:spMkLst>
            <pc:docMk/>
            <pc:sldMk cId="706243701" sldId="274"/>
            <ac:spMk id="8" creationId="{442E01BF-0665-4416-ABCC-86E79C44419B}"/>
          </ac:spMkLst>
        </pc:spChg>
        <pc:picChg chg="add mod">
          <ac:chgData name="Georges LEVET" userId="a99832fe5d09ad34" providerId="LiveId" clId="{1BD1BAC3-5309-4DF9-ABC3-709CC3EDA2AD}" dt="2019-09-14T17:46:24.035" v="934" actId="962"/>
          <ac:picMkLst>
            <pc:docMk/>
            <pc:sldMk cId="706243701" sldId="274"/>
            <ac:picMk id="6" creationId="{212D2266-9785-410A-8FE4-A4C75C658136}"/>
          </ac:picMkLst>
        </pc:picChg>
        <pc:picChg chg="add mod">
          <ac:chgData name="Georges LEVET" userId="a99832fe5d09ad34" providerId="LiveId" clId="{1BD1BAC3-5309-4DF9-ABC3-709CC3EDA2AD}" dt="2019-09-14T17:49:29.894" v="1019" actId="14100"/>
          <ac:picMkLst>
            <pc:docMk/>
            <pc:sldMk cId="706243701" sldId="274"/>
            <ac:picMk id="10" creationId="{7445EA7A-5BAA-47B5-B2AB-A73D72B19CD0}"/>
          </ac:picMkLst>
        </pc:picChg>
      </pc:sldChg>
      <pc:sldChg chg="add del">
        <pc:chgData name="Georges LEVET" userId="a99832fe5d09ad34" providerId="LiveId" clId="{1BD1BAC3-5309-4DF9-ABC3-709CC3EDA2AD}" dt="2019-09-14T16:27:13.623" v="448" actId="2696"/>
        <pc:sldMkLst>
          <pc:docMk/>
          <pc:sldMk cId="3715217702" sldId="274"/>
        </pc:sldMkLst>
      </pc:sldChg>
      <pc:sldChg chg="addSp delSp modSp add mod ord setBg delDesignElem">
        <pc:chgData name="Georges LEVET" userId="a99832fe5d09ad34" providerId="LiveId" clId="{1BD1BAC3-5309-4DF9-ABC3-709CC3EDA2AD}" dt="2019-09-14T21:49:46.083" v="2352" actId="20577"/>
        <pc:sldMkLst>
          <pc:docMk/>
          <pc:sldMk cId="1176394830" sldId="275"/>
        </pc:sldMkLst>
        <pc:spChg chg="del">
          <ac:chgData name="Georges LEVET" userId="a99832fe5d09ad34" providerId="LiveId" clId="{1BD1BAC3-5309-4DF9-ABC3-709CC3EDA2AD}" dt="2019-09-14T17:53:52.829" v="1028"/>
          <ac:spMkLst>
            <pc:docMk/>
            <pc:sldMk cId="1176394830" sldId="275"/>
            <ac:spMk id="2" creationId="{DE65A8FB-96CB-4E4D-91FF-982FF3012E22}"/>
          </ac:spMkLst>
        </pc:spChg>
        <pc:spChg chg="del">
          <ac:chgData name="Georges LEVET" userId="a99832fe5d09ad34" providerId="LiveId" clId="{1BD1BAC3-5309-4DF9-ABC3-709CC3EDA2AD}" dt="2019-09-14T17:53:52.829" v="1028"/>
          <ac:spMkLst>
            <pc:docMk/>
            <pc:sldMk cId="1176394830" sldId="275"/>
            <ac:spMk id="3" creationId="{8904AF4D-BC89-4055-B6AF-C0F94D86E106}"/>
          </ac:spMkLst>
        </pc:spChg>
        <pc:spChg chg="del">
          <ac:chgData name="Georges LEVET" userId="a99832fe5d09ad34" providerId="LiveId" clId="{1BD1BAC3-5309-4DF9-ABC3-709CC3EDA2AD}" dt="2019-09-14T17:53:52.829" v="1028"/>
          <ac:spMkLst>
            <pc:docMk/>
            <pc:sldMk cId="1176394830" sldId="275"/>
            <ac:spMk id="4" creationId="{AF445DA5-43B0-4CF4-8A18-4AF9F18ECC7A}"/>
          </ac:spMkLst>
        </pc:spChg>
        <pc:spChg chg="add del mod">
          <ac:chgData name="Georges LEVET" userId="a99832fe5d09ad34" providerId="LiveId" clId="{1BD1BAC3-5309-4DF9-ABC3-709CC3EDA2AD}" dt="2019-09-14T21:47:29.034" v="2253" actId="931"/>
          <ac:spMkLst>
            <pc:docMk/>
            <pc:sldMk cId="1176394830" sldId="275"/>
            <ac:spMk id="5" creationId="{238C864B-F16F-410F-8BA3-E0AC14353FF2}"/>
          </ac:spMkLst>
        </pc:spChg>
        <pc:spChg chg="add del mod">
          <ac:chgData name="Georges LEVET" userId="a99832fe5d09ad34" providerId="LiveId" clId="{1BD1BAC3-5309-4DF9-ABC3-709CC3EDA2AD}" dt="2019-09-14T17:55:46.281" v="1036"/>
          <ac:spMkLst>
            <pc:docMk/>
            <pc:sldMk cId="1176394830" sldId="275"/>
            <ac:spMk id="5" creationId="{DC06F3D6-A022-48BD-80E4-AB27DC023062}"/>
          </ac:spMkLst>
        </pc:spChg>
        <pc:spChg chg="add del mod">
          <ac:chgData name="Georges LEVET" userId="a99832fe5d09ad34" providerId="LiveId" clId="{1BD1BAC3-5309-4DF9-ABC3-709CC3EDA2AD}" dt="2019-09-14T17:54:11.484" v="1029" actId="931"/>
          <ac:spMkLst>
            <pc:docMk/>
            <pc:sldMk cId="1176394830" sldId="275"/>
            <ac:spMk id="6" creationId="{0C4DC237-65A0-4AF1-80EB-A074D4C1CCF3}"/>
          </ac:spMkLst>
        </pc:spChg>
        <pc:spChg chg="add del mod">
          <ac:chgData name="Georges LEVET" userId="a99832fe5d09ad34" providerId="LiveId" clId="{1BD1BAC3-5309-4DF9-ABC3-709CC3EDA2AD}" dt="2019-09-14T17:55:46.281" v="1036"/>
          <ac:spMkLst>
            <pc:docMk/>
            <pc:sldMk cId="1176394830" sldId="275"/>
            <ac:spMk id="7" creationId="{E9BAC515-1B50-4D3A-AD7E-080B5512A2C2}"/>
          </ac:spMkLst>
        </pc:spChg>
        <pc:spChg chg="add del mod">
          <ac:chgData name="Georges LEVET" userId="a99832fe5d09ad34" providerId="LiveId" clId="{1BD1BAC3-5309-4DF9-ABC3-709CC3EDA2AD}" dt="2019-09-14T17:55:46.281" v="1036"/>
          <ac:spMkLst>
            <pc:docMk/>
            <pc:sldMk cId="1176394830" sldId="275"/>
            <ac:spMk id="11" creationId="{7C1935A3-8D3A-4704-9F84-E12227692828}"/>
          </ac:spMkLst>
        </pc:spChg>
        <pc:spChg chg="add mod">
          <ac:chgData name="Georges LEVET" userId="a99832fe5d09ad34" providerId="LiveId" clId="{1BD1BAC3-5309-4DF9-ABC3-709CC3EDA2AD}" dt="2019-09-14T21:49:46.083" v="2352" actId="20577"/>
          <ac:spMkLst>
            <pc:docMk/>
            <pc:sldMk cId="1176394830" sldId="275"/>
            <ac:spMk id="12" creationId="{C305A529-47DF-4A05-B535-D089D5624AE4}"/>
          </ac:spMkLst>
        </pc:spChg>
        <pc:spChg chg="add del mod">
          <ac:chgData name="Georges LEVET" userId="a99832fe5d09ad34" providerId="LiveId" clId="{1BD1BAC3-5309-4DF9-ABC3-709CC3EDA2AD}" dt="2019-09-14T17:56:17.238" v="1037" actId="931"/>
          <ac:spMkLst>
            <pc:docMk/>
            <pc:sldMk cId="1176394830" sldId="275"/>
            <ac:spMk id="13" creationId="{B19D9D50-4DE2-487F-B146-D2A17BFC819C}"/>
          </ac:spMkLst>
        </pc:spChg>
        <pc:spChg chg="add mod">
          <ac:chgData name="Georges LEVET" userId="a99832fe5d09ad34" providerId="LiveId" clId="{1BD1BAC3-5309-4DF9-ABC3-709CC3EDA2AD}" dt="2019-09-14T17:55:46.281" v="1036"/>
          <ac:spMkLst>
            <pc:docMk/>
            <pc:sldMk cId="1176394830" sldId="275"/>
            <ac:spMk id="15" creationId="{02877223-ED77-4FAB-BB8D-D753BF4591C2}"/>
          </ac:spMkLst>
        </pc:spChg>
        <pc:spChg chg="add del mod">
          <ac:chgData name="Georges LEVET" userId="a99832fe5d09ad34" providerId="LiveId" clId="{1BD1BAC3-5309-4DF9-ABC3-709CC3EDA2AD}" dt="2019-09-14T18:00:13.471" v="1039" actId="931"/>
          <ac:spMkLst>
            <pc:docMk/>
            <pc:sldMk cId="1176394830" sldId="275"/>
            <ac:spMk id="19" creationId="{5AEC3616-F4F5-4E29-943E-2674DD1D7945}"/>
          </ac:spMkLst>
        </pc:spChg>
        <pc:spChg chg="add del mod">
          <ac:chgData name="Georges LEVET" userId="a99832fe5d09ad34" providerId="LiveId" clId="{1BD1BAC3-5309-4DF9-ABC3-709CC3EDA2AD}" dt="2019-09-14T18:01:03.362" v="1043" actId="931"/>
          <ac:spMkLst>
            <pc:docMk/>
            <pc:sldMk cId="1176394830" sldId="275"/>
            <ac:spMk id="23" creationId="{F6CCE53A-EEBD-4041-8FDE-A911B041FE0A}"/>
          </ac:spMkLst>
        </pc:spChg>
        <pc:spChg chg="add del mod">
          <ac:chgData name="Georges LEVET" userId="a99832fe5d09ad34" providerId="LiveId" clId="{1BD1BAC3-5309-4DF9-ABC3-709CC3EDA2AD}" dt="2019-09-14T18:18:36.578" v="1093" actId="931"/>
          <ac:spMkLst>
            <pc:docMk/>
            <pc:sldMk cId="1176394830" sldId="275"/>
            <ac:spMk id="27" creationId="{BA350903-B88C-4FC8-B33F-723791CFBF12}"/>
          </ac:spMkLst>
        </pc:spChg>
        <pc:picChg chg="add mod">
          <ac:chgData name="Georges LEVET" userId="a99832fe5d09ad34" providerId="LiveId" clId="{1BD1BAC3-5309-4DF9-ABC3-709CC3EDA2AD}" dt="2019-09-14T21:47:59.619" v="2258" actId="1076"/>
          <ac:picMkLst>
            <pc:docMk/>
            <pc:sldMk cId="1176394830" sldId="275"/>
            <ac:picMk id="3" creationId="{2A44098E-3FE3-4051-A09E-CA1D89DDF9BE}"/>
          </ac:picMkLst>
        </pc:picChg>
        <pc:picChg chg="add del mod">
          <ac:chgData name="Georges LEVET" userId="a99832fe5d09ad34" providerId="LiveId" clId="{1BD1BAC3-5309-4DF9-ABC3-709CC3EDA2AD}" dt="2019-09-14T18:19:24.895" v="1098" actId="478"/>
          <ac:picMkLst>
            <pc:docMk/>
            <pc:sldMk cId="1176394830" sldId="275"/>
            <ac:picMk id="3" creationId="{7265048F-FD51-472B-BEF3-224C6A23D1FF}"/>
          </ac:picMkLst>
        </pc:picChg>
        <pc:picChg chg="add del mod">
          <ac:chgData name="Georges LEVET" userId="a99832fe5d09ad34" providerId="LiveId" clId="{1BD1BAC3-5309-4DF9-ABC3-709CC3EDA2AD}" dt="2019-09-14T17:55:07.027" v="1034" actId="478"/>
          <ac:picMkLst>
            <pc:docMk/>
            <pc:sldMk cId="1176394830" sldId="275"/>
            <ac:picMk id="9" creationId="{0D30D9F4-2672-4E7F-A8C9-9DCC8EF232F0}"/>
          </ac:picMkLst>
        </pc:picChg>
        <pc:picChg chg="add del mod">
          <ac:chgData name="Georges LEVET" userId="a99832fe5d09ad34" providerId="LiveId" clId="{1BD1BAC3-5309-4DF9-ABC3-709CC3EDA2AD}" dt="2019-09-14T17:56:22.174" v="1038" actId="478"/>
          <ac:picMkLst>
            <pc:docMk/>
            <pc:sldMk cId="1176394830" sldId="275"/>
            <ac:picMk id="17" creationId="{280F1980-B52A-43A0-AD58-0CA7E1B4E185}"/>
          </ac:picMkLst>
        </pc:picChg>
        <pc:picChg chg="add del mod">
          <ac:chgData name="Georges LEVET" userId="a99832fe5d09ad34" providerId="LiveId" clId="{1BD1BAC3-5309-4DF9-ABC3-709CC3EDA2AD}" dt="2019-09-14T18:00:39.803" v="1042" actId="478"/>
          <ac:picMkLst>
            <pc:docMk/>
            <pc:sldMk cId="1176394830" sldId="275"/>
            <ac:picMk id="21" creationId="{28E2603D-5EE4-49F6-9B26-4879807D324B}"/>
          </ac:picMkLst>
        </pc:picChg>
        <pc:picChg chg="add del mod">
          <ac:chgData name="Georges LEVET" userId="a99832fe5d09ad34" providerId="LiveId" clId="{1BD1BAC3-5309-4DF9-ABC3-709CC3EDA2AD}" dt="2019-09-14T18:01:20.504" v="1046" actId="478"/>
          <ac:picMkLst>
            <pc:docMk/>
            <pc:sldMk cId="1176394830" sldId="275"/>
            <ac:picMk id="25" creationId="{3F3FBB34-86E9-45EE-91FE-4BF4DAD0AF1A}"/>
          </ac:picMkLst>
        </pc:picChg>
        <pc:cxnChg chg="add del">
          <ac:chgData name="Georges LEVET" userId="a99832fe5d09ad34" providerId="LiveId" clId="{1BD1BAC3-5309-4DF9-ABC3-709CC3EDA2AD}" dt="2019-09-14T17:55:46.281" v="1036"/>
          <ac:cxnSpMkLst>
            <pc:docMk/>
            <pc:sldMk cId="1176394830" sldId="275"/>
            <ac:cxnSpMk id="14" creationId="{A7F400EE-A8A5-48AF-B4D6-291B52C6F0B0}"/>
          </ac:cxnSpMkLst>
        </pc:cxnChg>
      </pc:sldChg>
      <pc:sldChg chg="addSp delSp modSp add mod ord setBg">
        <pc:chgData name="Georges LEVET" userId="a99832fe5d09ad34" providerId="LiveId" clId="{1BD1BAC3-5309-4DF9-ABC3-709CC3EDA2AD}" dt="2019-09-14T19:22:15.885" v="1187" actId="20577"/>
        <pc:sldMkLst>
          <pc:docMk/>
          <pc:sldMk cId="2357363178" sldId="276"/>
        </pc:sldMkLst>
        <pc:spChg chg="mod ord">
          <ac:chgData name="Georges LEVET" userId="a99832fe5d09ad34" providerId="LiveId" clId="{1BD1BAC3-5309-4DF9-ABC3-709CC3EDA2AD}" dt="2019-09-14T19:22:15.885" v="1187" actId="20577"/>
          <ac:spMkLst>
            <pc:docMk/>
            <pc:sldMk cId="2357363178" sldId="276"/>
            <ac:spMk id="2" creationId="{C470B797-5A41-439D-8828-52B54F234475}"/>
          </ac:spMkLst>
        </pc:spChg>
        <pc:spChg chg="del">
          <ac:chgData name="Georges LEVET" userId="a99832fe5d09ad34" providerId="LiveId" clId="{1BD1BAC3-5309-4DF9-ABC3-709CC3EDA2AD}" dt="2019-09-14T17:51:15.984" v="1022" actId="931"/>
          <ac:spMkLst>
            <pc:docMk/>
            <pc:sldMk cId="2357363178" sldId="276"/>
            <ac:spMk id="3" creationId="{F44A4F6F-0BCE-42F4-9C5D-BD5327250A71}"/>
          </ac:spMkLst>
        </pc:spChg>
        <pc:spChg chg="del">
          <ac:chgData name="Georges LEVET" userId="a99832fe5d09ad34" providerId="LiveId" clId="{1BD1BAC3-5309-4DF9-ABC3-709CC3EDA2AD}" dt="2019-09-14T17:51:49.630" v="1025" actId="26606"/>
          <ac:spMkLst>
            <pc:docMk/>
            <pc:sldMk cId="2357363178" sldId="276"/>
            <ac:spMk id="4" creationId="{4F0673FC-414E-4E3D-B3E1-DC34B16ED86C}"/>
          </ac:spMkLst>
        </pc:spChg>
        <pc:spChg chg="add">
          <ac:chgData name="Georges LEVET" userId="a99832fe5d09ad34" providerId="LiveId" clId="{1BD1BAC3-5309-4DF9-ABC3-709CC3EDA2AD}" dt="2019-09-14T17:51:49.630" v="1025" actId="26606"/>
          <ac:spMkLst>
            <pc:docMk/>
            <pc:sldMk cId="2357363178" sldId="276"/>
            <ac:spMk id="11" creationId="{37C89E4B-3C9F-44B9-8B86-D9E3D112D8EC}"/>
          </ac:spMkLst>
        </pc:spChg>
        <pc:picChg chg="add mod">
          <ac:chgData name="Georges LEVET" userId="a99832fe5d09ad34" providerId="LiveId" clId="{1BD1BAC3-5309-4DF9-ABC3-709CC3EDA2AD}" dt="2019-09-14T17:51:49.630" v="1025" actId="26606"/>
          <ac:picMkLst>
            <pc:docMk/>
            <pc:sldMk cId="2357363178" sldId="276"/>
            <ac:picMk id="6" creationId="{48495B7F-2AB0-4D9E-93BC-F329418D287E}"/>
          </ac:picMkLst>
        </pc:picChg>
        <pc:cxnChg chg="add">
          <ac:chgData name="Georges LEVET" userId="a99832fe5d09ad34" providerId="LiveId" clId="{1BD1BAC3-5309-4DF9-ABC3-709CC3EDA2AD}" dt="2019-09-14T17:51:49.630" v="1025" actId="26606"/>
          <ac:cxnSpMkLst>
            <pc:docMk/>
            <pc:sldMk cId="2357363178" sldId="276"/>
            <ac:cxnSpMk id="13" creationId="{AA2EAA10-076F-46BD-8F0F-B9A2FB77A85C}"/>
          </ac:cxnSpMkLst>
        </pc:cxnChg>
        <pc:cxnChg chg="add">
          <ac:chgData name="Georges LEVET" userId="a99832fe5d09ad34" providerId="LiveId" clId="{1BD1BAC3-5309-4DF9-ABC3-709CC3EDA2AD}" dt="2019-09-14T17:51:49.630" v="1025" actId="26606"/>
          <ac:cxnSpMkLst>
            <pc:docMk/>
            <pc:sldMk cId="2357363178" sldId="276"/>
            <ac:cxnSpMk id="15" creationId="{D891E407-403B-4764-86C9-33A56D3BCAA3}"/>
          </ac:cxnSpMkLst>
        </pc:cxnChg>
      </pc:sldChg>
      <pc:sldChg chg="add">
        <pc:chgData name="Georges LEVET" userId="a99832fe5d09ad34" providerId="LiveId" clId="{1BD1BAC3-5309-4DF9-ABC3-709CC3EDA2AD}" dt="2019-09-14T18:12:31.532" v="1047"/>
        <pc:sldMkLst>
          <pc:docMk/>
          <pc:sldMk cId="483899585" sldId="277"/>
        </pc:sldMkLst>
      </pc:sldChg>
      <pc:sldChg chg="addSp delSp modSp add">
        <pc:chgData name="Georges LEVET" userId="a99832fe5d09ad34" providerId="LiveId" clId="{1BD1BAC3-5309-4DF9-ABC3-709CC3EDA2AD}" dt="2019-09-14T19:41:04.975" v="1244" actId="20577"/>
        <pc:sldMkLst>
          <pc:docMk/>
          <pc:sldMk cId="1798994457" sldId="278"/>
        </pc:sldMkLst>
        <pc:spChg chg="mod">
          <ac:chgData name="Georges LEVET" userId="a99832fe5d09ad34" providerId="LiveId" clId="{1BD1BAC3-5309-4DF9-ABC3-709CC3EDA2AD}" dt="2019-09-14T19:41:04.975" v="1244" actId="20577"/>
          <ac:spMkLst>
            <pc:docMk/>
            <pc:sldMk cId="1798994457" sldId="278"/>
            <ac:spMk id="2" creationId="{4FD4997D-19DB-40A9-BCE8-7A823AD45AF9}"/>
          </ac:spMkLst>
        </pc:spChg>
        <pc:spChg chg="del">
          <ac:chgData name="Georges LEVET" userId="a99832fe5d09ad34" providerId="LiveId" clId="{1BD1BAC3-5309-4DF9-ABC3-709CC3EDA2AD}" dt="2019-09-14T19:39:49.349" v="1188" actId="931"/>
          <ac:spMkLst>
            <pc:docMk/>
            <pc:sldMk cId="1798994457" sldId="278"/>
            <ac:spMk id="3" creationId="{DAAC6EC0-2CBB-4855-9901-ABD39E632561}"/>
          </ac:spMkLst>
        </pc:spChg>
        <pc:picChg chg="add mod">
          <ac:chgData name="Georges LEVET" userId="a99832fe5d09ad34" providerId="LiveId" clId="{1BD1BAC3-5309-4DF9-ABC3-709CC3EDA2AD}" dt="2019-09-14T19:40:02.145" v="1192" actId="14100"/>
          <ac:picMkLst>
            <pc:docMk/>
            <pc:sldMk cId="1798994457" sldId="278"/>
            <ac:picMk id="6" creationId="{D30A6A88-5E6D-4ECA-8ED7-672C23E7AB37}"/>
          </ac:picMkLst>
        </pc:picChg>
      </pc:sldChg>
      <pc:sldChg chg="addSp delSp modSp add">
        <pc:chgData name="Georges LEVET" userId="a99832fe5d09ad34" providerId="LiveId" clId="{1BD1BAC3-5309-4DF9-ABC3-709CC3EDA2AD}" dt="2019-09-14T19:44:01.624" v="1279" actId="14100"/>
        <pc:sldMkLst>
          <pc:docMk/>
          <pc:sldMk cId="2942571953" sldId="279"/>
        </pc:sldMkLst>
        <pc:spChg chg="mod">
          <ac:chgData name="Georges LEVET" userId="a99832fe5d09ad34" providerId="LiveId" clId="{1BD1BAC3-5309-4DF9-ABC3-709CC3EDA2AD}" dt="2019-09-14T19:43:45.617" v="1277" actId="20577"/>
          <ac:spMkLst>
            <pc:docMk/>
            <pc:sldMk cId="2942571953" sldId="279"/>
            <ac:spMk id="2" creationId="{7FE733C6-7A55-432A-B673-826E36C3F14E}"/>
          </ac:spMkLst>
        </pc:spChg>
        <pc:spChg chg="del">
          <ac:chgData name="Georges LEVET" userId="a99832fe5d09ad34" providerId="LiveId" clId="{1BD1BAC3-5309-4DF9-ABC3-709CC3EDA2AD}" dt="2019-09-14T19:41:55.089" v="1245" actId="931"/>
          <ac:spMkLst>
            <pc:docMk/>
            <pc:sldMk cId="2942571953" sldId="279"/>
            <ac:spMk id="3" creationId="{181BAFE6-B28C-4F2B-A1FE-36DC088B2366}"/>
          </ac:spMkLst>
        </pc:spChg>
        <pc:spChg chg="add del mod">
          <ac:chgData name="Georges LEVET" userId="a99832fe5d09ad34" providerId="LiveId" clId="{1BD1BAC3-5309-4DF9-ABC3-709CC3EDA2AD}" dt="2019-09-14T19:43:12.599" v="1251" actId="931"/>
          <ac:spMkLst>
            <pc:docMk/>
            <pc:sldMk cId="2942571953" sldId="279"/>
            <ac:spMk id="8" creationId="{6461853F-F787-40AA-9A9C-A727FF496BFA}"/>
          </ac:spMkLst>
        </pc:spChg>
        <pc:picChg chg="add del mod">
          <ac:chgData name="Georges LEVET" userId="a99832fe5d09ad34" providerId="LiveId" clId="{1BD1BAC3-5309-4DF9-ABC3-709CC3EDA2AD}" dt="2019-09-14T19:42:16.894" v="1250" actId="478"/>
          <ac:picMkLst>
            <pc:docMk/>
            <pc:sldMk cId="2942571953" sldId="279"/>
            <ac:picMk id="6" creationId="{E7C6F0F3-3F90-46A7-8F5A-C05A45052179}"/>
          </ac:picMkLst>
        </pc:picChg>
        <pc:picChg chg="add mod">
          <ac:chgData name="Georges LEVET" userId="a99832fe5d09ad34" providerId="LiveId" clId="{1BD1BAC3-5309-4DF9-ABC3-709CC3EDA2AD}" dt="2019-09-14T19:44:01.624" v="1279" actId="14100"/>
          <ac:picMkLst>
            <pc:docMk/>
            <pc:sldMk cId="2942571953" sldId="279"/>
            <ac:picMk id="10" creationId="{28223AFA-62D6-44CD-83A1-9298CF0BB842}"/>
          </ac:picMkLst>
        </pc:picChg>
      </pc:sldChg>
      <pc:sldChg chg="addSp delSp modSp add">
        <pc:chgData name="Georges LEVET" userId="a99832fe5d09ad34" providerId="LiveId" clId="{1BD1BAC3-5309-4DF9-ABC3-709CC3EDA2AD}" dt="2019-09-14T19:46:22.514" v="1355" actId="20577"/>
        <pc:sldMkLst>
          <pc:docMk/>
          <pc:sldMk cId="4139354903" sldId="280"/>
        </pc:sldMkLst>
        <pc:spChg chg="mod">
          <ac:chgData name="Georges LEVET" userId="a99832fe5d09ad34" providerId="LiveId" clId="{1BD1BAC3-5309-4DF9-ABC3-709CC3EDA2AD}" dt="2019-09-14T19:46:22.514" v="1355" actId="20577"/>
          <ac:spMkLst>
            <pc:docMk/>
            <pc:sldMk cId="4139354903" sldId="280"/>
            <ac:spMk id="2" creationId="{694C5279-CDC5-476D-8AF7-FEB01BC0D63E}"/>
          </ac:spMkLst>
        </pc:spChg>
        <pc:spChg chg="del">
          <ac:chgData name="Georges LEVET" userId="a99832fe5d09ad34" providerId="LiveId" clId="{1BD1BAC3-5309-4DF9-ABC3-709CC3EDA2AD}" dt="2019-09-14T19:44:21.898" v="1280" actId="931"/>
          <ac:spMkLst>
            <pc:docMk/>
            <pc:sldMk cId="4139354903" sldId="280"/>
            <ac:spMk id="3" creationId="{EC2F0CD5-1CF7-4718-A3B3-DC54B901B49C}"/>
          </ac:spMkLst>
        </pc:spChg>
        <pc:picChg chg="add mod">
          <ac:chgData name="Georges LEVET" userId="a99832fe5d09ad34" providerId="LiveId" clId="{1BD1BAC3-5309-4DF9-ABC3-709CC3EDA2AD}" dt="2019-09-14T19:44:39.744" v="1283" actId="14100"/>
          <ac:picMkLst>
            <pc:docMk/>
            <pc:sldMk cId="4139354903" sldId="280"/>
            <ac:picMk id="6" creationId="{A169AB94-F41F-4F41-9065-A059804C9AB5}"/>
          </ac:picMkLst>
        </pc:picChg>
      </pc:sldChg>
      <pc:sldChg chg="addSp delSp modSp add">
        <pc:chgData name="Georges LEVET" userId="a99832fe5d09ad34" providerId="LiveId" clId="{1BD1BAC3-5309-4DF9-ABC3-709CC3EDA2AD}" dt="2019-09-14T19:47:47.448" v="1408" actId="20577"/>
        <pc:sldMkLst>
          <pc:docMk/>
          <pc:sldMk cId="733658113" sldId="281"/>
        </pc:sldMkLst>
        <pc:spChg chg="mod">
          <ac:chgData name="Georges LEVET" userId="a99832fe5d09ad34" providerId="LiveId" clId="{1BD1BAC3-5309-4DF9-ABC3-709CC3EDA2AD}" dt="2019-09-14T19:47:47.448" v="1408" actId="20577"/>
          <ac:spMkLst>
            <pc:docMk/>
            <pc:sldMk cId="733658113" sldId="281"/>
            <ac:spMk id="2" creationId="{8317F12A-029E-44F1-848B-D3EE8DBCE090}"/>
          </ac:spMkLst>
        </pc:spChg>
        <pc:spChg chg="del">
          <ac:chgData name="Georges LEVET" userId="a99832fe5d09ad34" providerId="LiveId" clId="{1BD1BAC3-5309-4DF9-ABC3-709CC3EDA2AD}" dt="2019-09-14T19:47:07.185" v="1356" actId="931"/>
          <ac:spMkLst>
            <pc:docMk/>
            <pc:sldMk cId="733658113" sldId="281"/>
            <ac:spMk id="3" creationId="{7011CCE2-F434-4D1C-BCF1-4FEEE16AEE2F}"/>
          </ac:spMkLst>
        </pc:spChg>
        <pc:picChg chg="add mod">
          <ac:chgData name="Georges LEVET" userId="a99832fe5d09ad34" providerId="LiveId" clId="{1BD1BAC3-5309-4DF9-ABC3-709CC3EDA2AD}" dt="2019-09-14T19:47:07.185" v="1356" actId="931"/>
          <ac:picMkLst>
            <pc:docMk/>
            <pc:sldMk cId="733658113" sldId="281"/>
            <ac:picMk id="6" creationId="{C676F7C1-ABEE-4808-8F82-FB2D14D3464C}"/>
          </ac:picMkLst>
        </pc:picChg>
      </pc:sldChg>
      <pc:sldChg chg="addSp delSp modSp add mod setBg setClrOvrMap">
        <pc:chgData name="Georges LEVET" userId="a99832fe5d09ad34" providerId="LiveId" clId="{1BD1BAC3-5309-4DF9-ABC3-709CC3EDA2AD}" dt="2019-09-14T21:51:35.622" v="2377" actId="20577"/>
        <pc:sldMkLst>
          <pc:docMk/>
          <pc:sldMk cId="2001669810" sldId="282"/>
        </pc:sldMkLst>
        <pc:spChg chg="mod">
          <ac:chgData name="Georges LEVET" userId="a99832fe5d09ad34" providerId="LiveId" clId="{1BD1BAC3-5309-4DF9-ABC3-709CC3EDA2AD}" dt="2019-09-14T19:54:35.222" v="1461" actId="20577"/>
          <ac:spMkLst>
            <pc:docMk/>
            <pc:sldMk cId="2001669810" sldId="282"/>
            <ac:spMk id="2" creationId="{8A5EB774-5F82-47D0-AA70-93A6C0ADF5B6}"/>
          </ac:spMkLst>
        </pc:spChg>
        <pc:spChg chg="del">
          <ac:chgData name="Georges LEVET" userId="a99832fe5d09ad34" providerId="LiveId" clId="{1BD1BAC3-5309-4DF9-ABC3-709CC3EDA2AD}" dt="2019-09-14T19:48:27.775" v="1409" actId="931"/>
          <ac:spMkLst>
            <pc:docMk/>
            <pc:sldMk cId="2001669810" sldId="282"/>
            <ac:spMk id="3" creationId="{DF20C988-E227-4930-9F4D-9B6F64B560AB}"/>
          </ac:spMkLst>
        </pc:spChg>
        <pc:spChg chg="mod ord">
          <ac:chgData name="Georges LEVET" userId="a99832fe5d09ad34" providerId="LiveId" clId="{1BD1BAC3-5309-4DF9-ABC3-709CC3EDA2AD}" dt="2019-09-14T21:51:35.622" v="2377" actId="20577"/>
          <ac:spMkLst>
            <pc:docMk/>
            <pc:sldMk cId="2001669810" sldId="282"/>
            <ac:spMk id="4" creationId="{C172D979-E98E-44C6-8656-48A58753D545}"/>
          </ac:spMkLst>
        </pc:spChg>
        <pc:spChg chg="add del mod">
          <ac:chgData name="Georges LEVET" userId="a99832fe5d09ad34" providerId="LiveId" clId="{1BD1BAC3-5309-4DF9-ABC3-709CC3EDA2AD}" dt="2019-09-14T19:49:26.392" v="1414" actId="931"/>
          <ac:spMkLst>
            <pc:docMk/>
            <pc:sldMk cId="2001669810" sldId="282"/>
            <ac:spMk id="8" creationId="{AA4D0E38-103C-45CC-BD4A-EC5583B2C585}"/>
          </ac:spMkLst>
        </pc:spChg>
        <pc:spChg chg="add del mod">
          <ac:chgData name="Georges LEVET" userId="a99832fe5d09ad34" providerId="LiveId" clId="{1BD1BAC3-5309-4DF9-ABC3-709CC3EDA2AD}" dt="2019-09-14T19:50:19.773" v="1421" actId="931"/>
          <ac:spMkLst>
            <pc:docMk/>
            <pc:sldMk cId="2001669810" sldId="282"/>
            <ac:spMk id="12" creationId="{5BD3EFA2-80B4-48ED-B665-7B132582763E}"/>
          </ac:spMkLst>
        </pc:spChg>
        <pc:spChg chg="add del mod">
          <ac:chgData name="Georges LEVET" userId="a99832fe5d09ad34" providerId="LiveId" clId="{1BD1BAC3-5309-4DF9-ABC3-709CC3EDA2AD}" dt="2019-09-14T19:52:06.065" v="1423" actId="931"/>
          <ac:spMkLst>
            <pc:docMk/>
            <pc:sldMk cId="2001669810" sldId="282"/>
            <ac:spMk id="16" creationId="{59ABFD71-2002-46E9-88E0-B2907B94FD63}"/>
          </ac:spMkLst>
        </pc:spChg>
        <pc:spChg chg="add del mod">
          <ac:chgData name="Georges LEVET" userId="a99832fe5d09ad34" providerId="LiveId" clId="{1BD1BAC3-5309-4DF9-ABC3-709CC3EDA2AD}" dt="2019-09-14T19:52:29.941" v="1425" actId="931"/>
          <ac:spMkLst>
            <pc:docMk/>
            <pc:sldMk cId="2001669810" sldId="282"/>
            <ac:spMk id="20" creationId="{5BA2DBB2-EF60-421E-B9EC-A98168009F15}"/>
          </ac:spMkLst>
        </pc:spChg>
        <pc:spChg chg="add del mod">
          <ac:chgData name="Georges LEVET" userId="a99832fe5d09ad34" providerId="LiveId" clId="{1BD1BAC3-5309-4DF9-ABC3-709CC3EDA2AD}" dt="2019-09-14T19:53:28.498" v="1429" actId="931"/>
          <ac:spMkLst>
            <pc:docMk/>
            <pc:sldMk cId="2001669810" sldId="282"/>
            <ac:spMk id="24" creationId="{CD189D9D-90CC-4CC8-8011-C2B1ADAE9A10}"/>
          </ac:spMkLst>
        </pc:spChg>
        <pc:spChg chg="add del mod">
          <ac:chgData name="Georges LEVET" userId="a99832fe5d09ad34" providerId="LiveId" clId="{1BD1BAC3-5309-4DF9-ABC3-709CC3EDA2AD}" dt="2019-09-14T19:53:43.960" v="1431" actId="931"/>
          <ac:spMkLst>
            <pc:docMk/>
            <pc:sldMk cId="2001669810" sldId="282"/>
            <ac:spMk id="28" creationId="{42B4E7F9-2186-49A0-A804-8AB03C0B0617}"/>
          </ac:spMkLst>
        </pc:spChg>
        <pc:spChg chg="add del">
          <ac:chgData name="Georges LEVET" userId="a99832fe5d09ad34" providerId="LiveId" clId="{1BD1BAC3-5309-4DF9-ABC3-709CC3EDA2AD}" dt="2019-09-14T19:54:10.633" v="1435" actId="26606"/>
          <ac:spMkLst>
            <pc:docMk/>
            <pc:sldMk cId="2001669810" sldId="282"/>
            <ac:spMk id="35" creationId="{1DB7C82F-AB7E-4F0C-B829-FA1B9C415180}"/>
          </ac:spMkLst>
        </pc:spChg>
        <pc:picChg chg="add del mod">
          <ac:chgData name="Georges LEVET" userId="a99832fe5d09ad34" providerId="LiveId" clId="{1BD1BAC3-5309-4DF9-ABC3-709CC3EDA2AD}" dt="2019-09-14T19:48:47.048" v="1413" actId="478"/>
          <ac:picMkLst>
            <pc:docMk/>
            <pc:sldMk cId="2001669810" sldId="282"/>
            <ac:picMk id="6" creationId="{E32F27CF-E317-40E8-A753-8E3128E443E2}"/>
          </ac:picMkLst>
        </pc:picChg>
        <pc:picChg chg="add del mod">
          <ac:chgData name="Georges LEVET" userId="a99832fe5d09ad34" providerId="LiveId" clId="{1BD1BAC3-5309-4DF9-ABC3-709CC3EDA2AD}" dt="2019-09-14T19:50:02.517" v="1420" actId="478"/>
          <ac:picMkLst>
            <pc:docMk/>
            <pc:sldMk cId="2001669810" sldId="282"/>
            <ac:picMk id="10" creationId="{EBE07B6B-9909-4ED5-A68D-F9F5FFC99764}"/>
          </ac:picMkLst>
        </pc:picChg>
        <pc:picChg chg="add del mod">
          <ac:chgData name="Georges LEVET" userId="a99832fe5d09ad34" providerId="LiveId" clId="{1BD1BAC3-5309-4DF9-ABC3-709CC3EDA2AD}" dt="2019-09-14T19:51:50.967" v="1422" actId="478"/>
          <ac:picMkLst>
            <pc:docMk/>
            <pc:sldMk cId="2001669810" sldId="282"/>
            <ac:picMk id="14" creationId="{148BEA65-F749-4900-8357-06715EC25B6A}"/>
          </ac:picMkLst>
        </pc:picChg>
        <pc:picChg chg="add del mod">
          <ac:chgData name="Georges LEVET" userId="a99832fe5d09ad34" providerId="LiveId" clId="{1BD1BAC3-5309-4DF9-ABC3-709CC3EDA2AD}" dt="2019-09-14T19:52:15.064" v="1424" actId="478"/>
          <ac:picMkLst>
            <pc:docMk/>
            <pc:sldMk cId="2001669810" sldId="282"/>
            <ac:picMk id="18" creationId="{61E65DAE-3DBE-4FCD-B828-E3FDC43E1067}"/>
          </ac:picMkLst>
        </pc:picChg>
        <pc:picChg chg="add del mod">
          <ac:chgData name="Georges LEVET" userId="a99832fe5d09ad34" providerId="LiveId" clId="{1BD1BAC3-5309-4DF9-ABC3-709CC3EDA2AD}" dt="2019-09-14T19:52:48.626" v="1428" actId="478"/>
          <ac:picMkLst>
            <pc:docMk/>
            <pc:sldMk cId="2001669810" sldId="282"/>
            <ac:picMk id="22" creationId="{D2A9139A-112B-4BAC-925D-C51C3B651700}"/>
          </ac:picMkLst>
        </pc:picChg>
        <pc:picChg chg="add del mod">
          <ac:chgData name="Georges LEVET" userId="a99832fe5d09ad34" providerId="LiveId" clId="{1BD1BAC3-5309-4DF9-ABC3-709CC3EDA2AD}" dt="2019-09-14T19:53:34.199" v="1430" actId="478"/>
          <ac:picMkLst>
            <pc:docMk/>
            <pc:sldMk cId="2001669810" sldId="282"/>
            <ac:picMk id="26" creationId="{96BF4CC1-A4E8-4383-8CF9-AEAF79730118}"/>
          </ac:picMkLst>
        </pc:picChg>
        <pc:picChg chg="add mod">
          <ac:chgData name="Georges LEVET" userId="a99832fe5d09ad34" providerId="LiveId" clId="{1BD1BAC3-5309-4DF9-ABC3-709CC3EDA2AD}" dt="2019-09-14T19:54:10.652" v="1436" actId="26606"/>
          <ac:picMkLst>
            <pc:docMk/>
            <pc:sldMk cId="2001669810" sldId="282"/>
            <ac:picMk id="30" creationId="{FBEF041A-60F9-4D65-83AA-E26D3956BFB7}"/>
          </ac:picMkLst>
        </pc:picChg>
      </pc:sldChg>
      <pc:sldChg chg="addSp delSp modSp add">
        <pc:chgData name="Georges LEVET" userId="a99832fe5d09ad34" providerId="LiveId" clId="{1BD1BAC3-5309-4DF9-ABC3-709CC3EDA2AD}" dt="2019-09-14T19:56:22.992" v="1512" actId="20577"/>
        <pc:sldMkLst>
          <pc:docMk/>
          <pc:sldMk cId="2544940723" sldId="283"/>
        </pc:sldMkLst>
        <pc:spChg chg="mod">
          <ac:chgData name="Georges LEVET" userId="a99832fe5d09ad34" providerId="LiveId" clId="{1BD1BAC3-5309-4DF9-ABC3-709CC3EDA2AD}" dt="2019-09-14T19:56:22.992" v="1512" actId="20577"/>
          <ac:spMkLst>
            <pc:docMk/>
            <pc:sldMk cId="2544940723" sldId="283"/>
            <ac:spMk id="2" creationId="{121409E5-E152-4DF6-BE6A-1F3E9D586112}"/>
          </ac:spMkLst>
        </pc:spChg>
        <pc:spChg chg="del">
          <ac:chgData name="Georges LEVET" userId="a99832fe5d09ad34" providerId="LiveId" clId="{1BD1BAC3-5309-4DF9-ABC3-709CC3EDA2AD}" dt="2019-09-14T19:55:32.453" v="1466" actId="931"/>
          <ac:spMkLst>
            <pc:docMk/>
            <pc:sldMk cId="2544940723" sldId="283"/>
            <ac:spMk id="3" creationId="{62AFC37D-B4B3-4020-B746-48AC24B4D0ED}"/>
          </ac:spMkLst>
        </pc:spChg>
        <pc:picChg chg="add mod">
          <ac:chgData name="Georges LEVET" userId="a99832fe5d09ad34" providerId="LiveId" clId="{1BD1BAC3-5309-4DF9-ABC3-709CC3EDA2AD}" dt="2019-09-14T19:55:48.231" v="1469" actId="14100"/>
          <ac:picMkLst>
            <pc:docMk/>
            <pc:sldMk cId="2544940723" sldId="283"/>
            <ac:picMk id="6" creationId="{535361D1-E458-4DFB-A8DA-D01941E4AF01}"/>
          </ac:picMkLst>
        </pc:picChg>
      </pc:sldChg>
      <pc:sldChg chg="addSp delSp modSp add">
        <pc:chgData name="Georges LEVET" userId="a99832fe5d09ad34" providerId="LiveId" clId="{1BD1BAC3-5309-4DF9-ABC3-709CC3EDA2AD}" dt="2019-09-14T20:29:55.772" v="1671"/>
        <pc:sldMkLst>
          <pc:docMk/>
          <pc:sldMk cId="3253442883" sldId="284"/>
        </pc:sldMkLst>
        <pc:spChg chg="mod">
          <ac:chgData name="Georges LEVET" userId="a99832fe5d09ad34" providerId="LiveId" clId="{1BD1BAC3-5309-4DF9-ABC3-709CC3EDA2AD}" dt="2019-09-14T19:58:28.620" v="1560" actId="20577"/>
          <ac:spMkLst>
            <pc:docMk/>
            <pc:sldMk cId="3253442883" sldId="284"/>
            <ac:spMk id="2" creationId="{FAD87A21-46CF-4AB8-B894-4B5C8802F907}"/>
          </ac:spMkLst>
        </pc:spChg>
        <pc:spChg chg="del">
          <ac:chgData name="Georges LEVET" userId="a99832fe5d09ad34" providerId="LiveId" clId="{1BD1BAC3-5309-4DF9-ABC3-709CC3EDA2AD}" dt="2019-09-14T19:57:16.949" v="1513" actId="931"/>
          <ac:spMkLst>
            <pc:docMk/>
            <pc:sldMk cId="3253442883" sldId="284"/>
            <ac:spMk id="3" creationId="{B70F5636-AD7F-4E35-B679-1C4D2C2E2E66}"/>
          </ac:spMkLst>
        </pc:spChg>
        <pc:spChg chg="del">
          <ac:chgData name="Georges LEVET" userId="a99832fe5d09ad34" providerId="LiveId" clId="{1BD1BAC3-5309-4DF9-ABC3-709CC3EDA2AD}" dt="2019-09-14T20:29:55.772" v="1671"/>
          <ac:spMkLst>
            <pc:docMk/>
            <pc:sldMk cId="3253442883" sldId="284"/>
            <ac:spMk id="4" creationId="{DF1E5617-666F-4D3A-B335-7BF74BD58095}"/>
          </ac:spMkLst>
        </pc:spChg>
        <pc:picChg chg="add mod">
          <ac:chgData name="Georges LEVET" userId="a99832fe5d09ad34" providerId="LiveId" clId="{1BD1BAC3-5309-4DF9-ABC3-709CC3EDA2AD}" dt="2019-09-14T19:57:42.607" v="1515" actId="14100"/>
          <ac:picMkLst>
            <pc:docMk/>
            <pc:sldMk cId="3253442883" sldId="284"/>
            <ac:picMk id="6" creationId="{F543D745-B0A5-4CF5-B610-8222F12F3B94}"/>
          </ac:picMkLst>
        </pc:picChg>
      </pc:sldChg>
      <pc:sldChg chg="addSp delSp modSp add del mod ord setBg setClrOvrMap">
        <pc:chgData name="Georges LEVET" userId="a99832fe5d09ad34" providerId="LiveId" clId="{1BD1BAC3-5309-4DF9-ABC3-709CC3EDA2AD}" dt="2019-09-14T20:21:49.763" v="1668" actId="2696"/>
        <pc:sldMkLst>
          <pc:docMk/>
          <pc:sldMk cId="2722819083" sldId="285"/>
        </pc:sldMkLst>
        <pc:spChg chg="mod">
          <ac:chgData name="Georges LEVET" userId="a99832fe5d09ad34" providerId="LiveId" clId="{1BD1BAC3-5309-4DF9-ABC3-709CC3EDA2AD}" dt="2019-09-14T20:20:17.982" v="1662" actId="26606"/>
          <ac:spMkLst>
            <pc:docMk/>
            <pc:sldMk cId="2722819083" sldId="285"/>
            <ac:spMk id="2" creationId="{9915A3EB-F319-4CF7-A6E8-0ADE1851AE28}"/>
          </ac:spMkLst>
        </pc:spChg>
        <pc:spChg chg="del">
          <ac:chgData name="Georges LEVET" userId="a99832fe5d09ad34" providerId="LiveId" clId="{1BD1BAC3-5309-4DF9-ABC3-709CC3EDA2AD}" dt="2019-09-14T19:59:27.184" v="1561" actId="931"/>
          <ac:spMkLst>
            <pc:docMk/>
            <pc:sldMk cId="2722819083" sldId="285"/>
            <ac:spMk id="3" creationId="{5AEC54DD-F0E5-4477-A8F9-F2579B8A74FC}"/>
          </ac:spMkLst>
        </pc:spChg>
        <pc:spChg chg="ord">
          <ac:chgData name="Georges LEVET" userId="a99832fe5d09ad34" providerId="LiveId" clId="{1BD1BAC3-5309-4DF9-ABC3-709CC3EDA2AD}" dt="2019-09-14T20:20:17.982" v="1662" actId="26606"/>
          <ac:spMkLst>
            <pc:docMk/>
            <pc:sldMk cId="2722819083" sldId="285"/>
            <ac:spMk id="4" creationId="{3CFFFD93-78BF-469B-9446-6E1F33BFDD50}"/>
          </ac:spMkLst>
        </pc:spChg>
        <pc:spChg chg="add">
          <ac:chgData name="Georges LEVET" userId="a99832fe5d09ad34" providerId="LiveId" clId="{1BD1BAC3-5309-4DF9-ABC3-709CC3EDA2AD}" dt="2019-09-14T20:20:17.982" v="1662" actId="26606"/>
          <ac:spMkLst>
            <pc:docMk/>
            <pc:sldMk cId="2722819083" sldId="285"/>
            <ac:spMk id="7" creationId="{1DB7C82F-AB7E-4F0C-B829-FA1B9C415180}"/>
          </ac:spMkLst>
        </pc:spChg>
        <pc:spChg chg="add del mod">
          <ac:chgData name="Georges LEVET" userId="a99832fe5d09ad34" providerId="LiveId" clId="{1BD1BAC3-5309-4DF9-ABC3-709CC3EDA2AD}" dt="2019-09-14T20:21:10.064" v="1665" actId="478"/>
          <ac:spMkLst>
            <pc:docMk/>
            <pc:sldMk cId="2722819083" sldId="285"/>
            <ac:spMk id="8" creationId="{CD540A35-F9FA-42E1-9775-0E1AD3D7146A}"/>
          </ac:spMkLst>
        </pc:spChg>
        <pc:spChg chg="add del mod">
          <ac:chgData name="Georges LEVET" userId="a99832fe5d09ad34" providerId="LiveId" clId="{1BD1BAC3-5309-4DF9-ABC3-709CC3EDA2AD}" dt="2019-09-14T20:00:17.100" v="1563" actId="931"/>
          <ac:spMkLst>
            <pc:docMk/>
            <pc:sldMk cId="2722819083" sldId="285"/>
            <ac:spMk id="8" creationId="{D73539DB-DB36-431E-BE5D-B8E48B1DE0BF}"/>
          </ac:spMkLst>
        </pc:spChg>
        <pc:spChg chg="add del mod">
          <ac:chgData name="Georges LEVET" userId="a99832fe5d09ad34" providerId="LiveId" clId="{1BD1BAC3-5309-4DF9-ABC3-709CC3EDA2AD}" dt="2019-09-14T20:19:48" v="1657" actId="931"/>
          <ac:spMkLst>
            <pc:docMk/>
            <pc:sldMk cId="2722819083" sldId="285"/>
            <ac:spMk id="12" creationId="{F421873D-49E5-432C-9B9C-14DB0166EAD6}"/>
          </ac:spMkLst>
        </pc:spChg>
        <pc:picChg chg="add del mod">
          <ac:chgData name="Georges LEVET" userId="a99832fe5d09ad34" providerId="LiveId" clId="{1BD1BAC3-5309-4DF9-ABC3-709CC3EDA2AD}" dt="2019-09-14T20:20:48.045" v="1663" actId="478"/>
          <ac:picMkLst>
            <pc:docMk/>
            <pc:sldMk cId="2722819083" sldId="285"/>
            <ac:picMk id="5" creationId="{3400AA68-8EDD-4781-9860-FF0284DF028C}"/>
          </ac:picMkLst>
        </pc:picChg>
        <pc:picChg chg="add del mod">
          <ac:chgData name="Georges LEVET" userId="a99832fe5d09ad34" providerId="LiveId" clId="{1BD1BAC3-5309-4DF9-ABC3-709CC3EDA2AD}" dt="2019-09-14T19:59:57.552" v="1562" actId="478"/>
          <ac:picMkLst>
            <pc:docMk/>
            <pc:sldMk cId="2722819083" sldId="285"/>
            <ac:picMk id="6" creationId="{168D28D2-C161-457F-9ABA-3793A0928321}"/>
          </ac:picMkLst>
        </pc:picChg>
        <pc:picChg chg="add del mod">
          <ac:chgData name="Georges LEVET" userId="a99832fe5d09ad34" providerId="LiveId" clId="{1BD1BAC3-5309-4DF9-ABC3-709CC3EDA2AD}" dt="2019-09-14T20:00:23.499" v="1564" actId="478"/>
          <ac:picMkLst>
            <pc:docMk/>
            <pc:sldMk cId="2722819083" sldId="285"/>
            <ac:picMk id="10" creationId="{9B49CA78-32ED-47DD-9C79-9E90EBB3FF9D}"/>
          </ac:picMkLst>
        </pc:picChg>
      </pc:sldChg>
      <pc:sldChg chg="addSp delSp modSp add">
        <pc:chgData name="Georges LEVET" userId="a99832fe5d09ad34" providerId="LiveId" clId="{1BD1BAC3-5309-4DF9-ABC3-709CC3EDA2AD}" dt="2019-09-14T20:13:51.419" v="1656" actId="14100"/>
        <pc:sldMkLst>
          <pc:docMk/>
          <pc:sldMk cId="163482265" sldId="286"/>
        </pc:sldMkLst>
        <pc:spChg chg="mod">
          <ac:chgData name="Georges LEVET" userId="a99832fe5d09ad34" providerId="LiveId" clId="{1BD1BAC3-5309-4DF9-ABC3-709CC3EDA2AD}" dt="2019-09-14T20:13:51.419" v="1656" actId="14100"/>
          <ac:spMkLst>
            <pc:docMk/>
            <pc:sldMk cId="163482265" sldId="286"/>
            <ac:spMk id="2" creationId="{D31DB0EF-EC56-4489-93FC-25B6C912FFFB}"/>
          </ac:spMkLst>
        </pc:spChg>
        <pc:spChg chg="del">
          <ac:chgData name="Georges LEVET" userId="a99832fe5d09ad34" providerId="LiveId" clId="{1BD1BAC3-5309-4DF9-ABC3-709CC3EDA2AD}" dt="2019-09-14T20:07:28.354" v="1565" actId="931"/>
          <ac:spMkLst>
            <pc:docMk/>
            <pc:sldMk cId="163482265" sldId="286"/>
            <ac:spMk id="3" creationId="{F8F7E5D3-6530-4461-9FDA-D7E9C04D7475}"/>
          </ac:spMkLst>
        </pc:spChg>
        <pc:picChg chg="add mod">
          <ac:chgData name="Georges LEVET" userId="a99832fe5d09ad34" providerId="LiveId" clId="{1BD1BAC3-5309-4DF9-ABC3-709CC3EDA2AD}" dt="2019-09-14T20:07:38.292" v="1567" actId="14100"/>
          <ac:picMkLst>
            <pc:docMk/>
            <pc:sldMk cId="163482265" sldId="286"/>
            <ac:picMk id="6" creationId="{1E9781C8-28FB-4070-B582-E333A3E86EBA}"/>
          </ac:picMkLst>
        </pc:picChg>
      </pc:sldChg>
      <pc:sldChg chg="addSp delSp modSp add">
        <pc:chgData name="Georges LEVET" userId="a99832fe5d09ad34" providerId="LiveId" clId="{1BD1BAC3-5309-4DF9-ABC3-709CC3EDA2AD}" dt="2019-09-14T20:34:53.800" v="1784" actId="14100"/>
        <pc:sldMkLst>
          <pc:docMk/>
          <pc:sldMk cId="3922503464" sldId="287"/>
        </pc:sldMkLst>
        <pc:spChg chg="del">
          <ac:chgData name="Georges LEVET" userId="a99832fe5d09ad34" providerId="LiveId" clId="{1BD1BAC3-5309-4DF9-ABC3-709CC3EDA2AD}" dt="2019-09-14T20:22:03.188" v="1669"/>
          <ac:spMkLst>
            <pc:docMk/>
            <pc:sldMk cId="3922503464" sldId="287"/>
            <ac:spMk id="2" creationId="{00F50991-A698-49E9-B87D-237D374383B3}"/>
          </ac:spMkLst>
        </pc:spChg>
        <pc:spChg chg="del">
          <ac:chgData name="Georges LEVET" userId="a99832fe5d09ad34" providerId="LiveId" clId="{1BD1BAC3-5309-4DF9-ABC3-709CC3EDA2AD}" dt="2019-09-14T20:22:03.188" v="1669"/>
          <ac:spMkLst>
            <pc:docMk/>
            <pc:sldMk cId="3922503464" sldId="287"/>
            <ac:spMk id="3" creationId="{AD6C6837-2CB8-482E-9133-B316CA91AEC3}"/>
          </ac:spMkLst>
        </pc:spChg>
        <pc:spChg chg="del">
          <ac:chgData name="Georges LEVET" userId="a99832fe5d09ad34" providerId="LiveId" clId="{1BD1BAC3-5309-4DF9-ABC3-709CC3EDA2AD}" dt="2019-09-14T20:22:03.188" v="1669"/>
          <ac:spMkLst>
            <pc:docMk/>
            <pc:sldMk cId="3922503464" sldId="287"/>
            <ac:spMk id="4" creationId="{3D609138-C47F-4BB5-A7D0-71136D6EF499}"/>
          </ac:spMkLst>
        </pc:spChg>
        <pc:spChg chg="add del mod">
          <ac:chgData name="Georges LEVET" userId="a99832fe5d09ad34" providerId="LiveId" clId="{1BD1BAC3-5309-4DF9-ABC3-709CC3EDA2AD}" dt="2019-09-14T20:29:28.204" v="1670"/>
          <ac:spMkLst>
            <pc:docMk/>
            <pc:sldMk cId="3922503464" sldId="287"/>
            <ac:spMk id="5" creationId="{0219DF45-BCB8-4769-9DDA-4C68C07BF435}"/>
          </ac:spMkLst>
        </pc:spChg>
        <pc:spChg chg="add del mod">
          <ac:chgData name="Georges LEVET" userId="a99832fe5d09ad34" providerId="LiveId" clId="{1BD1BAC3-5309-4DF9-ABC3-709CC3EDA2AD}" dt="2019-09-14T20:29:28.204" v="1670"/>
          <ac:spMkLst>
            <pc:docMk/>
            <pc:sldMk cId="3922503464" sldId="287"/>
            <ac:spMk id="6" creationId="{F5FAA30F-FF3B-46A6-B3C5-D187B74456CC}"/>
          </ac:spMkLst>
        </pc:spChg>
        <pc:spChg chg="add del mod">
          <ac:chgData name="Georges LEVET" userId="a99832fe5d09ad34" providerId="LiveId" clId="{1BD1BAC3-5309-4DF9-ABC3-709CC3EDA2AD}" dt="2019-09-14T20:29:28.204" v="1670"/>
          <ac:spMkLst>
            <pc:docMk/>
            <pc:sldMk cId="3922503464" sldId="287"/>
            <ac:spMk id="7" creationId="{29FBD467-8C15-495B-9308-2E6227590209}"/>
          </ac:spMkLst>
        </pc:spChg>
        <pc:spChg chg="add del mod">
          <ac:chgData name="Georges LEVET" userId="a99832fe5d09ad34" providerId="LiveId" clId="{1BD1BAC3-5309-4DF9-ABC3-709CC3EDA2AD}" dt="2019-09-14T20:30:18.279" v="1672"/>
          <ac:spMkLst>
            <pc:docMk/>
            <pc:sldMk cId="3922503464" sldId="287"/>
            <ac:spMk id="8" creationId="{6A1BCA65-CE85-49FD-85C2-39B75710ED33}"/>
          </ac:spMkLst>
        </pc:spChg>
        <pc:spChg chg="add del mod">
          <ac:chgData name="Georges LEVET" userId="a99832fe5d09ad34" providerId="LiveId" clId="{1BD1BAC3-5309-4DF9-ABC3-709CC3EDA2AD}" dt="2019-09-14T20:30:18.279" v="1672"/>
          <ac:spMkLst>
            <pc:docMk/>
            <pc:sldMk cId="3922503464" sldId="287"/>
            <ac:spMk id="9" creationId="{429596AD-130C-4CAD-BEEB-ADCB5EFE0527}"/>
          </ac:spMkLst>
        </pc:spChg>
        <pc:spChg chg="add mod">
          <ac:chgData name="Georges LEVET" userId="a99832fe5d09ad34" providerId="LiveId" clId="{1BD1BAC3-5309-4DF9-ABC3-709CC3EDA2AD}" dt="2019-09-14T20:34:53.800" v="1784" actId="14100"/>
          <ac:spMkLst>
            <pc:docMk/>
            <pc:sldMk cId="3922503464" sldId="287"/>
            <ac:spMk id="10" creationId="{06ABE66F-DA77-4C88-93D9-72C31D8338C2}"/>
          </ac:spMkLst>
        </pc:spChg>
        <pc:spChg chg="add del mod">
          <ac:chgData name="Georges LEVET" userId="a99832fe5d09ad34" providerId="LiveId" clId="{1BD1BAC3-5309-4DF9-ABC3-709CC3EDA2AD}" dt="2019-09-14T20:30:55.981" v="1673" actId="931"/>
          <ac:spMkLst>
            <pc:docMk/>
            <pc:sldMk cId="3922503464" sldId="287"/>
            <ac:spMk id="11" creationId="{B81E7FA5-CB56-4E02-97B3-F349AC90E5C4}"/>
          </ac:spMkLst>
        </pc:spChg>
        <pc:spChg chg="add mod">
          <ac:chgData name="Georges LEVET" userId="a99832fe5d09ad34" providerId="LiveId" clId="{1BD1BAC3-5309-4DF9-ABC3-709CC3EDA2AD}" dt="2019-09-14T20:30:18.279" v="1672"/>
          <ac:spMkLst>
            <pc:docMk/>
            <pc:sldMk cId="3922503464" sldId="287"/>
            <ac:spMk id="12" creationId="{E76A49C8-1238-48C3-80ED-8027F5E50AED}"/>
          </ac:spMkLst>
        </pc:spChg>
        <pc:spChg chg="add del mod">
          <ac:chgData name="Georges LEVET" userId="a99832fe5d09ad34" providerId="LiveId" clId="{1BD1BAC3-5309-4DF9-ABC3-709CC3EDA2AD}" dt="2019-09-14T20:32:56.775" v="1684" actId="931"/>
          <ac:spMkLst>
            <pc:docMk/>
            <pc:sldMk cId="3922503464" sldId="287"/>
            <ac:spMk id="16" creationId="{D88596DB-06D9-4ECF-A77D-10786A45CFB1}"/>
          </ac:spMkLst>
        </pc:spChg>
        <pc:picChg chg="add del mod">
          <ac:chgData name="Georges LEVET" userId="a99832fe5d09ad34" providerId="LiveId" clId="{1BD1BAC3-5309-4DF9-ABC3-709CC3EDA2AD}" dt="2019-09-14T20:32:23.096" v="1683" actId="478"/>
          <ac:picMkLst>
            <pc:docMk/>
            <pc:sldMk cId="3922503464" sldId="287"/>
            <ac:picMk id="14" creationId="{901E0447-F7EE-4BA4-B4B5-C00BF5146215}"/>
          </ac:picMkLst>
        </pc:picChg>
        <pc:picChg chg="add mod">
          <ac:chgData name="Georges LEVET" userId="a99832fe5d09ad34" providerId="LiveId" clId="{1BD1BAC3-5309-4DF9-ABC3-709CC3EDA2AD}" dt="2019-09-14T20:33:52.282" v="1727" actId="14100"/>
          <ac:picMkLst>
            <pc:docMk/>
            <pc:sldMk cId="3922503464" sldId="287"/>
            <ac:picMk id="18" creationId="{3194161E-2CBF-4DE5-A066-7EC1B1C91C97}"/>
          </ac:picMkLst>
        </pc:picChg>
      </pc:sldChg>
      <pc:sldChg chg="addSp delSp modSp add">
        <pc:chgData name="Georges LEVET" userId="a99832fe5d09ad34" providerId="LiveId" clId="{1BD1BAC3-5309-4DF9-ABC3-709CC3EDA2AD}" dt="2019-09-14T20:37:52.805" v="1833" actId="20577"/>
        <pc:sldMkLst>
          <pc:docMk/>
          <pc:sldMk cId="1576403039" sldId="288"/>
        </pc:sldMkLst>
        <pc:spChg chg="mod">
          <ac:chgData name="Georges LEVET" userId="a99832fe5d09ad34" providerId="LiveId" clId="{1BD1BAC3-5309-4DF9-ABC3-709CC3EDA2AD}" dt="2019-09-14T20:37:52.805" v="1833" actId="20577"/>
          <ac:spMkLst>
            <pc:docMk/>
            <pc:sldMk cId="1576403039" sldId="288"/>
            <ac:spMk id="2" creationId="{C0B4F885-3973-413C-88D7-3868D448F025}"/>
          </ac:spMkLst>
        </pc:spChg>
        <pc:spChg chg="del">
          <ac:chgData name="Georges LEVET" userId="a99832fe5d09ad34" providerId="LiveId" clId="{1BD1BAC3-5309-4DF9-ABC3-709CC3EDA2AD}" dt="2019-09-14T20:37:12.207" v="1790" actId="931"/>
          <ac:spMkLst>
            <pc:docMk/>
            <pc:sldMk cId="1576403039" sldId="288"/>
            <ac:spMk id="3" creationId="{30CAC778-E450-415A-A561-568F2C275007}"/>
          </ac:spMkLst>
        </pc:spChg>
        <pc:picChg chg="add mod">
          <ac:chgData name="Georges LEVET" userId="a99832fe5d09ad34" providerId="LiveId" clId="{1BD1BAC3-5309-4DF9-ABC3-709CC3EDA2AD}" dt="2019-09-14T20:37:20.986" v="1792" actId="962"/>
          <ac:picMkLst>
            <pc:docMk/>
            <pc:sldMk cId="1576403039" sldId="288"/>
            <ac:picMk id="6" creationId="{52E16098-4F2C-46A0-9AC4-C1A768953723}"/>
          </ac:picMkLst>
        </pc:picChg>
      </pc:sldChg>
      <pc:sldChg chg="addSp delSp modSp add">
        <pc:chgData name="Georges LEVET" userId="a99832fe5d09ad34" providerId="LiveId" clId="{1BD1BAC3-5309-4DF9-ABC3-709CC3EDA2AD}" dt="2019-09-14T20:49:41.485" v="1957" actId="20577"/>
        <pc:sldMkLst>
          <pc:docMk/>
          <pc:sldMk cId="130014392" sldId="289"/>
        </pc:sldMkLst>
        <pc:spChg chg="mod">
          <ac:chgData name="Georges LEVET" userId="a99832fe5d09ad34" providerId="LiveId" clId="{1BD1BAC3-5309-4DF9-ABC3-709CC3EDA2AD}" dt="2019-09-14T20:49:41.485" v="1957" actId="20577"/>
          <ac:spMkLst>
            <pc:docMk/>
            <pc:sldMk cId="130014392" sldId="289"/>
            <ac:spMk id="2" creationId="{61CF0970-CE24-44F5-8BBB-9D3A4441D9FE}"/>
          </ac:spMkLst>
        </pc:spChg>
        <pc:spChg chg="del">
          <ac:chgData name="Georges LEVET" userId="a99832fe5d09ad34" providerId="LiveId" clId="{1BD1BAC3-5309-4DF9-ABC3-709CC3EDA2AD}" dt="2019-09-14T20:38:42.815" v="1834" actId="931"/>
          <ac:spMkLst>
            <pc:docMk/>
            <pc:sldMk cId="130014392" sldId="289"/>
            <ac:spMk id="3" creationId="{79B8C802-9D28-4DCC-A74B-C4B40FB387E4}"/>
          </ac:spMkLst>
        </pc:spChg>
        <pc:spChg chg="mod">
          <ac:chgData name="Georges LEVET" userId="a99832fe5d09ad34" providerId="LiveId" clId="{1BD1BAC3-5309-4DF9-ABC3-709CC3EDA2AD}" dt="2019-09-14T20:47:22.494" v="1924" actId="688"/>
          <ac:spMkLst>
            <pc:docMk/>
            <pc:sldMk cId="130014392" sldId="289"/>
            <ac:spMk id="4" creationId="{E70DECF4-FBC3-49C9-8999-EDD8A62F3A1F}"/>
          </ac:spMkLst>
        </pc:spChg>
        <pc:spChg chg="add del mod">
          <ac:chgData name="Georges LEVET" userId="a99832fe5d09ad34" providerId="LiveId" clId="{1BD1BAC3-5309-4DF9-ABC3-709CC3EDA2AD}" dt="2019-09-14T20:39:14.603" v="1836" actId="931"/>
          <ac:spMkLst>
            <pc:docMk/>
            <pc:sldMk cId="130014392" sldId="289"/>
            <ac:spMk id="8" creationId="{41E484E4-C665-4924-ABBF-65682AC9333F}"/>
          </ac:spMkLst>
        </pc:spChg>
        <pc:picChg chg="add del mod">
          <ac:chgData name="Georges LEVET" userId="a99832fe5d09ad34" providerId="LiveId" clId="{1BD1BAC3-5309-4DF9-ABC3-709CC3EDA2AD}" dt="2019-09-14T20:38:59.209" v="1835" actId="478"/>
          <ac:picMkLst>
            <pc:docMk/>
            <pc:sldMk cId="130014392" sldId="289"/>
            <ac:picMk id="6" creationId="{1F65BB3E-BC09-4364-9CDD-A79337E16C63}"/>
          </ac:picMkLst>
        </pc:picChg>
        <pc:picChg chg="add mod">
          <ac:chgData name="Georges LEVET" userId="a99832fe5d09ad34" providerId="LiveId" clId="{1BD1BAC3-5309-4DF9-ABC3-709CC3EDA2AD}" dt="2019-09-14T20:39:45.327" v="1841" actId="14100"/>
          <ac:picMkLst>
            <pc:docMk/>
            <pc:sldMk cId="130014392" sldId="289"/>
            <ac:picMk id="10" creationId="{F7E1A575-AC05-44CB-8869-78038A521B9E}"/>
          </ac:picMkLst>
        </pc:picChg>
      </pc:sldChg>
      <pc:sldChg chg="addSp delSp modSp add ord">
        <pc:chgData name="Georges LEVET" userId="a99832fe5d09ad34" providerId="LiveId" clId="{1BD1BAC3-5309-4DF9-ABC3-709CC3EDA2AD}" dt="2019-09-14T21:53:01.556" v="2385" actId="5793"/>
        <pc:sldMkLst>
          <pc:docMk/>
          <pc:sldMk cId="2252631869" sldId="290"/>
        </pc:sldMkLst>
        <pc:spChg chg="mod">
          <ac:chgData name="Georges LEVET" userId="a99832fe5d09ad34" providerId="LiveId" clId="{1BD1BAC3-5309-4DF9-ABC3-709CC3EDA2AD}" dt="2019-09-14T21:53:01.556" v="2385" actId="5793"/>
          <ac:spMkLst>
            <pc:docMk/>
            <pc:sldMk cId="2252631869" sldId="290"/>
            <ac:spMk id="2" creationId="{55CE4657-DD9B-491F-853D-16A026F415E6}"/>
          </ac:spMkLst>
        </pc:spChg>
        <pc:spChg chg="del">
          <ac:chgData name="Georges LEVET" userId="a99832fe5d09ad34" providerId="LiveId" clId="{1BD1BAC3-5309-4DF9-ABC3-709CC3EDA2AD}" dt="2019-09-14T20:50:34.222" v="1958" actId="931"/>
          <ac:spMkLst>
            <pc:docMk/>
            <pc:sldMk cId="2252631869" sldId="290"/>
            <ac:spMk id="3" creationId="{20F058B1-6B56-4724-8E2E-DD5EFAB796DD}"/>
          </ac:spMkLst>
        </pc:spChg>
        <pc:picChg chg="add mod">
          <ac:chgData name="Georges LEVET" userId="a99832fe5d09ad34" providerId="LiveId" clId="{1BD1BAC3-5309-4DF9-ABC3-709CC3EDA2AD}" dt="2019-09-14T20:51:44.165" v="1998" actId="14100"/>
          <ac:picMkLst>
            <pc:docMk/>
            <pc:sldMk cId="2252631869" sldId="290"/>
            <ac:picMk id="6" creationId="{EF54758A-403E-4C4E-A342-19B21551734C}"/>
          </ac:picMkLst>
        </pc:picChg>
      </pc:sldChg>
      <pc:sldChg chg="addSp delSp modSp add">
        <pc:chgData name="Georges LEVET" userId="a99832fe5d09ad34" providerId="LiveId" clId="{1BD1BAC3-5309-4DF9-ABC3-709CC3EDA2AD}" dt="2019-09-14T21:53:46.566" v="2401" actId="20577"/>
        <pc:sldMkLst>
          <pc:docMk/>
          <pc:sldMk cId="3773718743" sldId="291"/>
        </pc:sldMkLst>
        <pc:spChg chg="mod">
          <ac:chgData name="Georges LEVET" userId="a99832fe5d09ad34" providerId="LiveId" clId="{1BD1BAC3-5309-4DF9-ABC3-709CC3EDA2AD}" dt="2019-09-14T20:58:34.343" v="2055" actId="20577"/>
          <ac:spMkLst>
            <pc:docMk/>
            <pc:sldMk cId="3773718743" sldId="291"/>
            <ac:spMk id="2" creationId="{D3FF0E9B-3759-4F5C-8223-F0058382877C}"/>
          </ac:spMkLst>
        </pc:spChg>
        <pc:spChg chg="del">
          <ac:chgData name="Georges LEVET" userId="a99832fe5d09ad34" providerId="LiveId" clId="{1BD1BAC3-5309-4DF9-ABC3-709CC3EDA2AD}" dt="2019-09-14T20:53:34.874" v="2001" actId="931"/>
          <ac:spMkLst>
            <pc:docMk/>
            <pc:sldMk cId="3773718743" sldId="291"/>
            <ac:spMk id="3" creationId="{2C8F6279-2C26-41C4-AD0C-B2FB6808D10B}"/>
          </ac:spMkLst>
        </pc:spChg>
        <pc:spChg chg="mod">
          <ac:chgData name="Georges LEVET" userId="a99832fe5d09ad34" providerId="LiveId" clId="{1BD1BAC3-5309-4DF9-ABC3-709CC3EDA2AD}" dt="2019-09-14T21:53:46.566" v="2401" actId="20577"/>
          <ac:spMkLst>
            <pc:docMk/>
            <pc:sldMk cId="3773718743" sldId="291"/>
            <ac:spMk id="4" creationId="{022C37A8-F465-4284-86F4-C45DD3FAEAC0}"/>
          </ac:spMkLst>
        </pc:spChg>
        <pc:spChg chg="add del mod">
          <ac:chgData name="Georges LEVET" userId="a99832fe5d09ad34" providerId="LiveId" clId="{1BD1BAC3-5309-4DF9-ABC3-709CC3EDA2AD}" dt="2019-09-14T21:08:17.582" v="2150" actId="931"/>
          <ac:spMkLst>
            <pc:docMk/>
            <pc:sldMk cId="3773718743" sldId="291"/>
            <ac:spMk id="7" creationId="{E75DB608-9AAB-4797-AA70-DD301B553493}"/>
          </ac:spMkLst>
        </pc:spChg>
        <pc:spChg chg="add del mod">
          <ac:chgData name="Georges LEVET" userId="a99832fe5d09ad34" providerId="LiveId" clId="{1BD1BAC3-5309-4DF9-ABC3-709CC3EDA2AD}" dt="2019-09-14T20:55:58.250" v="2034" actId="931"/>
          <ac:spMkLst>
            <pc:docMk/>
            <pc:sldMk cId="3773718743" sldId="291"/>
            <ac:spMk id="8" creationId="{5AE37B38-DC6B-4ECD-A1F5-40D5EABD9EE6}"/>
          </ac:spMkLst>
        </pc:spChg>
        <pc:spChg chg="add mod">
          <ac:chgData name="Georges LEVET" userId="a99832fe5d09ad34" providerId="LiveId" clId="{1BD1BAC3-5309-4DF9-ABC3-709CC3EDA2AD}" dt="2019-09-14T21:08:37.833" v="2153" actId="478"/>
          <ac:spMkLst>
            <pc:docMk/>
            <pc:sldMk cId="3773718743" sldId="291"/>
            <ac:spMk id="11" creationId="{578F0E62-FC7D-4ECD-AA18-6DAE49A58D1C}"/>
          </ac:spMkLst>
        </pc:spChg>
        <pc:spChg chg="add del mod">
          <ac:chgData name="Georges LEVET" userId="a99832fe5d09ad34" providerId="LiveId" clId="{1BD1BAC3-5309-4DF9-ABC3-709CC3EDA2AD}" dt="2019-09-14T21:06:29.152" v="2148" actId="931"/>
          <ac:spMkLst>
            <pc:docMk/>
            <pc:sldMk cId="3773718743" sldId="291"/>
            <ac:spMk id="12" creationId="{6BA5B85B-6F0C-4EB6-94A1-E0539DD07D4E}"/>
          </ac:spMkLst>
        </pc:spChg>
        <pc:picChg chg="add del mod">
          <ac:chgData name="Georges LEVET" userId="a99832fe5d09ad34" providerId="LiveId" clId="{1BD1BAC3-5309-4DF9-ABC3-709CC3EDA2AD}" dt="2019-09-14T21:06:38.983" v="2149" actId="478"/>
          <ac:picMkLst>
            <pc:docMk/>
            <pc:sldMk cId="3773718743" sldId="291"/>
            <ac:picMk id="5" creationId="{88E45EB2-5B3D-4146-81E5-A60FF7AD97D3}"/>
          </ac:picMkLst>
        </pc:picChg>
        <pc:picChg chg="add del mod">
          <ac:chgData name="Georges LEVET" userId="a99832fe5d09ad34" providerId="LiveId" clId="{1BD1BAC3-5309-4DF9-ABC3-709CC3EDA2AD}" dt="2019-09-14T20:55:27.355" v="2031" actId="478"/>
          <ac:picMkLst>
            <pc:docMk/>
            <pc:sldMk cId="3773718743" sldId="291"/>
            <ac:picMk id="6" creationId="{43F5EB96-6099-417E-8907-7ECA5BA98740}"/>
          </ac:picMkLst>
        </pc:picChg>
        <pc:picChg chg="add del mod">
          <ac:chgData name="Georges LEVET" userId="a99832fe5d09ad34" providerId="LiveId" clId="{1BD1BAC3-5309-4DF9-ABC3-709CC3EDA2AD}" dt="2019-09-14T21:08:37.833" v="2153" actId="478"/>
          <ac:picMkLst>
            <pc:docMk/>
            <pc:sldMk cId="3773718743" sldId="291"/>
            <ac:picMk id="9" creationId="{1A417C86-0C67-4D68-A061-D6089CBB0CD4}"/>
          </ac:picMkLst>
        </pc:picChg>
        <pc:picChg chg="add del mod">
          <ac:chgData name="Georges LEVET" userId="a99832fe5d09ad34" providerId="LiveId" clId="{1BD1BAC3-5309-4DF9-ABC3-709CC3EDA2AD}" dt="2019-09-14T20:56:14.703" v="2035" actId="478"/>
          <ac:picMkLst>
            <pc:docMk/>
            <pc:sldMk cId="3773718743" sldId="291"/>
            <ac:picMk id="10" creationId="{4EFA9E2C-07D2-4D21-B526-2EA63C6D4761}"/>
          </ac:picMkLst>
        </pc:picChg>
      </pc:sldChg>
      <pc:sldChg chg="modSp add">
        <pc:chgData name="Georges LEVET" userId="a99832fe5d09ad34" providerId="LiveId" clId="{1BD1BAC3-5309-4DF9-ABC3-709CC3EDA2AD}" dt="2019-09-14T21:54:09.517" v="2417" actId="20577"/>
        <pc:sldMkLst>
          <pc:docMk/>
          <pc:sldMk cId="1300973879" sldId="292"/>
        </pc:sldMkLst>
        <pc:spChg chg="mod">
          <ac:chgData name="Georges LEVET" userId="a99832fe5d09ad34" providerId="LiveId" clId="{1BD1BAC3-5309-4DF9-ABC3-709CC3EDA2AD}" dt="2019-09-14T21:54:09.517" v="2417" actId="20577"/>
          <ac:spMkLst>
            <pc:docMk/>
            <pc:sldMk cId="1300973879" sldId="292"/>
            <ac:spMk id="4" creationId="{E69E7ED3-B806-4E66-84E5-46B3FD56D8C3}"/>
          </ac:spMkLst>
        </pc:spChg>
      </pc:sldChg>
      <pc:sldChg chg="addSp delSp modSp add">
        <pc:chgData name="Georges LEVET" userId="a99832fe5d09ad34" providerId="LiveId" clId="{1BD1BAC3-5309-4DF9-ABC3-709CC3EDA2AD}" dt="2019-09-14T21:05:33.609" v="2147" actId="20577"/>
        <pc:sldMkLst>
          <pc:docMk/>
          <pc:sldMk cId="1555408344" sldId="293"/>
        </pc:sldMkLst>
        <pc:spChg chg="mod">
          <ac:chgData name="Georges LEVET" userId="a99832fe5d09ad34" providerId="LiveId" clId="{1BD1BAC3-5309-4DF9-ABC3-709CC3EDA2AD}" dt="2019-09-14T21:04:15.115" v="2136" actId="20577"/>
          <ac:spMkLst>
            <pc:docMk/>
            <pc:sldMk cId="1555408344" sldId="293"/>
            <ac:spMk id="2" creationId="{983DDE01-94B8-4072-9DDE-C03BAAF4B24C}"/>
          </ac:spMkLst>
        </pc:spChg>
        <pc:spChg chg="del">
          <ac:chgData name="Georges LEVET" userId="a99832fe5d09ad34" providerId="LiveId" clId="{1BD1BAC3-5309-4DF9-ABC3-709CC3EDA2AD}" dt="2019-09-14T21:00:22.171" v="2057" actId="931"/>
          <ac:spMkLst>
            <pc:docMk/>
            <pc:sldMk cId="1555408344" sldId="293"/>
            <ac:spMk id="3" creationId="{597E87F9-10BA-4EED-8410-FE2CAF1DC2DE}"/>
          </ac:spMkLst>
        </pc:spChg>
        <pc:spChg chg="mod">
          <ac:chgData name="Georges LEVET" userId="a99832fe5d09ad34" providerId="LiveId" clId="{1BD1BAC3-5309-4DF9-ABC3-709CC3EDA2AD}" dt="2019-09-14T21:05:33.609" v="2147" actId="20577"/>
          <ac:spMkLst>
            <pc:docMk/>
            <pc:sldMk cId="1555408344" sldId="293"/>
            <ac:spMk id="4" creationId="{6615DCD4-D09E-4BAC-A309-4D89C3ABF9E9}"/>
          </ac:spMkLst>
        </pc:spChg>
        <pc:picChg chg="add mod">
          <ac:chgData name="Georges LEVET" userId="a99832fe5d09ad34" providerId="LiveId" clId="{1BD1BAC3-5309-4DF9-ABC3-709CC3EDA2AD}" dt="2019-09-14T21:00:42.060" v="2063" actId="14100"/>
          <ac:picMkLst>
            <pc:docMk/>
            <pc:sldMk cId="1555408344" sldId="293"/>
            <ac:picMk id="6" creationId="{D678D8FE-FA52-4740-A8D6-BA309B35619D}"/>
          </ac:picMkLst>
        </pc:picChg>
      </pc:sldChg>
      <pc:sldChg chg="modSp add">
        <pc:chgData name="Georges LEVET" userId="a99832fe5d09ad34" providerId="LiveId" clId="{1BD1BAC3-5309-4DF9-ABC3-709CC3EDA2AD}" dt="2019-09-14T21:55:10.992" v="2435" actId="20577"/>
        <pc:sldMkLst>
          <pc:docMk/>
          <pc:sldMk cId="2279042230" sldId="294"/>
        </pc:sldMkLst>
        <pc:spChg chg="mod">
          <ac:chgData name="Georges LEVET" userId="a99832fe5d09ad34" providerId="LiveId" clId="{1BD1BAC3-5309-4DF9-ABC3-709CC3EDA2AD}" dt="2019-09-14T21:55:10.992" v="2435" actId="20577"/>
          <ac:spMkLst>
            <pc:docMk/>
            <pc:sldMk cId="2279042230" sldId="294"/>
            <ac:spMk id="2" creationId="{FEDC543C-DA5E-438A-A357-B69FCEC4B1BA}"/>
          </ac:spMkLst>
        </pc:spChg>
      </pc:sldChg>
      <pc:sldChg chg="modSp add">
        <pc:chgData name="Georges LEVET" userId="a99832fe5d09ad34" providerId="LiveId" clId="{1BD1BAC3-5309-4DF9-ABC3-709CC3EDA2AD}" dt="2019-09-14T21:55:39.764" v="2449" actId="20577"/>
        <pc:sldMkLst>
          <pc:docMk/>
          <pc:sldMk cId="1435989404" sldId="295"/>
        </pc:sldMkLst>
        <pc:spChg chg="mod">
          <ac:chgData name="Georges LEVET" userId="a99832fe5d09ad34" providerId="LiveId" clId="{1BD1BAC3-5309-4DF9-ABC3-709CC3EDA2AD}" dt="2019-09-14T21:55:39.764" v="2449" actId="20577"/>
          <ac:spMkLst>
            <pc:docMk/>
            <pc:sldMk cId="1435989404" sldId="295"/>
            <ac:spMk id="2" creationId="{F9211DDE-DFE8-42C0-82B4-C56CE17E9E37}"/>
          </ac:spMkLst>
        </pc:spChg>
      </pc:sldChg>
      <pc:sldChg chg="modSp add">
        <pc:chgData name="Georges LEVET" userId="a99832fe5d09ad34" providerId="LiveId" clId="{1BD1BAC3-5309-4DF9-ABC3-709CC3EDA2AD}" dt="2019-09-14T21:56:03.674" v="2455" actId="20577"/>
        <pc:sldMkLst>
          <pc:docMk/>
          <pc:sldMk cId="1772153891" sldId="296"/>
        </pc:sldMkLst>
        <pc:spChg chg="mod">
          <ac:chgData name="Georges LEVET" userId="a99832fe5d09ad34" providerId="LiveId" clId="{1BD1BAC3-5309-4DF9-ABC3-709CC3EDA2AD}" dt="2019-09-14T21:56:03.674" v="2455" actId="20577"/>
          <ac:spMkLst>
            <pc:docMk/>
            <pc:sldMk cId="1772153891" sldId="296"/>
            <ac:spMk id="4" creationId="{3BCD7993-B406-4CE5-AB01-A68FE5AC1365}"/>
          </ac:spMkLst>
        </pc:spChg>
      </pc:sldChg>
      <pc:sldChg chg="addSp delSp modSp add">
        <pc:chgData name="Georges LEVET" userId="a99832fe5d09ad34" providerId="LiveId" clId="{1BD1BAC3-5309-4DF9-ABC3-709CC3EDA2AD}" dt="2019-09-14T21:57:26.692" v="2466" actId="1076"/>
        <pc:sldMkLst>
          <pc:docMk/>
          <pc:sldMk cId="655569546" sldId="297"/>
        </pc:sldMkLst>
        <pc:spChg chg="mod">
          <ac:chgData name="Georges LEVET" userId="a99832fe5d09ad34" providerId="LiveId" clId="{1BD1BAC3-5309-4DF9-ABC3-709CC3EDA2AD}" dt="2019-09-14T21:57:13.582" v="2465" actId="20577"/>
          <ac:spMkLst>
            <pc:docMk/>
            <pc:sldMk cId="655569546" sldId="297"/>
            <ac:spMk id="2" creationId="{11BD394E-9856-4C31-B87E-255FC4E81306}"/>
          </ac:spMkLst>
        </pc:spChg>
        <pc:spChg chg="del">
          <ac:chgData name="Georges LEVET" userId="a99832fe5d09ad34" providerId="LiveId" clId="{1BD1BAC3-5309-4DF9-ABC3-709CC3EDA2AD}" dt="2019-09-14T21:56:38.829" v="2456" actId="931"/>
          <ac:spMkLst>
            <pc:docMk/>
            <pc:sldMk cId="655569546" sldId="297"/>
            <ac:spMk id="3" creationId="{0CEFCA9E-9731-470A-9B3B-EBFF8709F82A}"/>
          </ac:spMkLst>
        </pc:spChg>
        <pc:picChg chg="add mod">
          <ac:chgData name="Georges LEVET" userId="a99832fe5d09ad34" providerId="LiveId" clId="{1BD1BAC3-5309-4DF9-ABC3-709CC3EDA2AD}" dt="2019-09-14T21:57:26.692" v="2466" actId="1076"/>
          <ac:picMkLst>
            <pc:docMk/>
            <pc:sldMk cId="655569546" sldId="297"/>
            <ac:picMk id="6" creationId="{762124DA-4835-41E0-B33E-540347639221}"/>
          </ac:picMkLst>
        </pc:picChg>
      </pc:sldChg>
    </pc:docChg>
  </pc:docChgLst>
  <pc:docChgLst>
    <pc:chgData name="Georges LEVET" userId="a99832fe5d09ad34" providerId="LiveId" clId="{A4BC6326-B027-4EEA-AB68-4EBC3EA1A478}"/>
    <pc:docChg chg="undo custSel mod modSld">
      <pc:chgData name="Georges LEVET" userId="a99832fe5d09ad34" providerId="LiveId" clId="{A4BC6326-B027-4EEA-AB68-4EBC3EA1A478}" dt="2019-06-22T11:14:20.773" v="223" actId="26606"/>
      <pc:docMkLst>
        <pc:docMk/>
      </pc:docMkLst>
      <pc:sldChg chg="addSp delSp modSp mod modTransition setBg setClrOvrMap">
        <pc:chgData name="Georges LEVET" userId="a99832fe5d09ad34" providerId="LiveId" clId="{A4BC6326-B027-4EEA-AB68-4EBC3EA1A478}" dt="2019-06-22T11:11:08.204" v="208" actId="26606"/>
        <pc:sldMkLst>
          <pc:docMk/>
          <pc:sldMk cId="1761808065" sldId="256"/>
        </pc:sldMkLst>
        <pc:spChg chg="mod">
          <ac:chgData name="Georges LEVET" userId="a99832fe5d09ad34" providerId="LiveId" clId="{A4BC6326-B027-4EEA-AB68-4EBC3EA1A478}" dt="2019-06-22T11:11:08.204" v="208" actId="26606"/>
          <ac:spMkLst>
            <pc:docMk/>
            <pc:sldMk cId="1761808065" sldId="256"/>
            <ac:spMk id="2" creationId="{9266E9DA-8714-47A3-A04F-8F0BBDFDDC92}"/>
          </ac:spMkLst>
        </pc:spChg>
        <pc:spChg chg="mod">
          <ac:chgData name="Georges LEVET" userId="a99832fe5d09ad34" providerId="LiveId" clId="{A4BC6326-B027-4EEA-AB68-4EBC3EA1A478}" dt="2019-06-22T11:11:08.204" v="208" actId="26606"/>
          <ac:spMkLst>
            <pc:docMk/>
            <pc:sldMk cId="1761808065" sldId="256"/>
            <ac:spMk id="3" creationId="{8EC700F5-9A16-490D-A869-5EB465AFB2BF}"/>
          </ac:spMkLst>
        </pc:spChg>
        <pc:spChg chg="add del">
          <ac:chgData name="Georges LEVET" userId="a99832fe5d09ad34" providerId="LiveId" clId="{A4BC6326-B027-4EEA-AB68-4EBC3EA1A478}" dt="2019-06-22T11:11:02.173" v="205" actId="26606"/>
          <ac:spMkLst>
            <pc:docMk/>
            <pc:sldMk cId="1761808065" sldId="256"/>
            <ac:spMk id="10" creationId="{1DB7C82F-AB7E-4F0C-B829-FA1B9C415180}"/>
          </ac:spMkLst>
        </pc:spChg>
        <pc:spChg chg="add del">
          <ac:chgData name="Georges LEVET" userId="a99832fe5d09ad34" providerId="LiveId" clId="{A4BC6326-B027-4EEA-AB68-4EBC3EA1A478}" dt="2019-06-22T11:11:08.172" v="207" actId="26606"/>
          <ac:spMkLst>
            <pc:docMk/>
            <pc:sldMk cId="1761808065" sldId="256"/>
            <ac:spMk id="13" creationId="{E20EB187-900F-4AF5-813B-101456D9FD39}"/>
          </ac:spMkLst>
        </pc:spChg>
        <pc:spChg chg="add">
          <ac:chgData name="Georges LEVET" userId="a99832fe5d09ad34" providerId="LiveId" clId="{A4BC6326-B027-4EEA-AB68-4EBC3EA1A478}" dt="2019-06-22T11:11:08.204" v="208" actId="26606"/>
          <ac:spMkLst>
            <pc:docMk/>
            <pc:sldMk cId="1761808065" sldId="256"/>
            <ac:spMk id="15" creationId="{1DB7C82F-AB7E-4F0C-B829-FA1B9C415180}"/>
          </ac:spMkLst>
        </pc:spChg>
        <pc:picChg chg="add mod ord">
          <ac:chgData name="Georges LEVET" userId="a99832fe5d09ad34" providerId="LiveId" clId="{A4BC6326-B027-4EEA-AB68-4EBC3EA1A478}" dt="2019-06-22T11:11:08.204" v="208" actId="26606"/>
          <ac:picMkLst>
            <pc:docMk/>
            <pc:sldMk cId="1761808065" sldId="256"/>
            <ac:picMk id="5" creationId="{9DB44CC9-34BF-4670-AD42-B1558EF2D23C}"/>
          </ac:picMkLst>
        </pc:picChg>
        <pc:cxnChg chg="add del">
          <ac:chgData name="Georges LEVET" userId="a99832fe5d09ad34" providerId="LiveId" clId="{A4BC6326-B027-4EEA-AB68-4EBC3EA1A478}" dt="2019-06-22T11:11:08.172" v="207" actId="26606"/>
          <ac:cxnSpMkLst>
            <pc:docMk/>
            <pc:sldMk cId="1761808065" sldId="256"/>
            <ac:cxnSpMk id="12" creationId="{624D17C8-E9C2-48A4-AA36-D7048A6CCC41}"/>
          </ac:cxnSpMkLst>
        </pc:cxnChg>
      </pc:sldChg>
    </pc:docChg>
  </pc:docChgLst>
  <pc:docChgLst>
    <pc:chgData name="Georges LEVET" userId="a99832fe5d09ad34" providerId="LiveId" clId="{5F22DFED-4D49-4947-B7C0-753E7F59C88F}"/>
    <pc:docChg chg="undo custSel mod addSld delSld modSld">
      <pc:chgData name="Georges LEVET" userId="a99832fe5d09ad34" providerId="LiveId" clId="{5F22DFED-4D49-4947-B7C0-753E7F59C88F}" dt="2019-08-15T08:01:58.312" v="461" actId="113"/>
      <pc:docMkLst>
        <pc:docMk/>
      </pc:docMkLst>
      <pc:sldChg chg="addSp delSp modSp mod modTransition setBg setClrOvrMap delDesignElem">
        <pc:chgData name="Georges LEVET" userId="a99832fe5d09ad34" providerId="LiveId" clId="{5F22DFED-4D49-4947-B7C0-753E7F59C88F}" dt="2019-08-10T14:48:07.179" v="411" actId="207"/>
        <pc:sldMkLst>
          <pc:docMk/>
          <pc:sldMk cId="1761808065" sldId="256"/>
        </pc:sldMkLst>
        <pc:spChg chg="mod">
          <ac:chgData name="Georges LEVET" userId="a99832fe5d09ad34" providerId="LiveId" clId="{5F22DFED-4D49-4947-B7C0-753E7F59C88F}" dt="2019-08-10T14:47:52.408" v="410" actId="2711"/>
          <ac:spMkLst>
            <pc:docMk/>
            <pc:sldMk cId="1761808065" sldId="256"/>
            <ac:spMk id="2" creationId="{9266E9DA-8714-47A3-A04F-8F0BBDFDDC92}"/>
          </ac:spMkLst>
        </pc:spChg>
        <pc:spChg chg="del mod">
          <ac:chgData name="Georges LEVET" userId="a99832fe5d09ad34" providerId="LiveId" clId="{5F22DFED-4D49-4947-B7C0-753E7F59C88F}" dt="2019-08-09T14:40:15.767" v="2" actId="478"/>
          <ac:spMkLst>
            <pc:docMk/>
            <pc:sldMk cId="1761808065" sldId="256"/>
            <ac:spMk id="3" creationId="{8EC700F5-9A16-490D-A869-5EB465AFB2BF}"/>
          </ac:spMkLst>
        </pc:spChg>
        <pc:spChg chg="add del mod">
          <ac:chgData name="Georges LEVET" userId="a99832fe5d09ad34" providerId="LiveId" clId="{5F22DFED-4D49-4947-B7C0-753E7F59C88F}" dt="2019-08-10T14:45:45.932" v="396"/>
          <ac:spMkLst>
            <pc:docMk/>
            <pc:sldMk cId="1761808065" sldId="256"/>
            <ac:spMk id="5" creationId="{D177F008-8CC6-4943-BF00-94DEFA73FA59}"/>
          </ac:spMkLst>
        </pc:spChg>
        <pc:spChg chg="add del mod">
          <ac:chgData name="Georges LEVET" userId="a99832fe5d09ad34" providerId="LiveId" clId="{5F22DFED-4D49-4947-B7C0-753E7F59C88F}" dt="2019-08-10T14:45:45.932" v="396"/>
          <ac:spMkLst>
            <pc:docMk/>
            <pc:sldMk cId="1761808065" sldId="256"/>
            <ac:spMk id="6" creationId="{1AE83D9D-EAA2-44AC-B102-1EDBB259F959}"/>
          </ac:spMkLst>
        </pc:spChg>
        <pc:spChg chg="add del mod">
          <ac:chgData name="Georges LEVET" userId="a99832fe5d09ad34" providerId="LiveId" clId="{5F22DFED-4D49-4947-B7C0-753E7F59C88F}" dt="2019-08-09T14:40:20.548" v="4" actId="478"/>
          <ac:spMkLst>
            <pc:docMk/>
            <pc:sldMk cId="1761808065" sldId="256"/>
            <ac:spMk id="6" creationId="{D9835BDA-5A77-459A-9241-4EB8E06D2489}"/>
          </ac:spMkLst>
        </pc:spChg>
        <pc:spChg chg="del">
          <ac:chgData name="Georges LEVET" userId="a99832fe5d09ad34" providerId="LiveId" clId="{5F22DFED-4D49-4947-B7C0-753E7F59C88F}" dt="2019-08-10T09:08:36.304" v="193"/>
          <ac:spMkLst>
            <pc:docMk/>
            <pc:sldMk cId="1761808065" sldId="256"/>
            <ac:spMk id="15" creationId="{1DB7C82F-AB7E-4F0C-B829-FA1B9C415180}"/>
          </ac:spMkLst>
        </pc:spChg>
        <pc:spChg chg="add del mod">
          <ac:chgData name="Georges LEVET" userId="a99832fe5d09ad34" providerId="LiveId" clId="{5F22DFED-4D49-4947-B7C0-753E7F59C88F}" dt="2019-08-10T09:08:36.304" v="193"/>
          <ac:spMkLst>
            <pc:docMk/>
            <pc:sldMk cId="1761808065" sldId="256"/>
            <ac:spMk id="18" creationId="{28C0F736-15F8-41AE-A2C8-579A9F41C565}"/>
          </ac:spMkLst>
        </pc:spChg>
        <pc:spChg chg="add del mod">
          <ac:chgData name="Georges LEVET" userId="a99832fe5d09ad34" providerId="LiveId" clId="{5F22DFED-4D49-4947-B7C0-753E7F59C88F}" dt="2019-08-10T14:48:07.179" v="411" actId="207"/>
          <ac:spMkLst>
            <pc:docMk/>
            <pc:sldMk cId="1761808065" sldId="256"/>
            <ac:spMk id="19" creationId="{84606E92-BB7F-45B3-9B3C-E99352687682}"/>
          </ac:spMkLst>
        </pc:spChg>
        <pc:spChg chg="add del mod">
          <ac:chgData name="Georges LEVET" userId="a99832fe5d09ad34" providerId="LiveId" clId="{5F22DFED-4D49-4947-B7C0-753E7F59C88F}" dt="2019-08-10T09:15:28.842" v="205"/>
          <ac:spMkLst>
            <pc:docMk/>
            <pc:sldMk cId="1761808065" sldId="256"/>
            <ac:spMk id="20" creationId="{DDECD995-81EF-41FC-BAE5-6CAD650A2992}"/>
          </ac:spMkLst>
        </pc:spChg>
        <pc:spChg chg="add del mod">
          <ac:chgData name="Georges LEVET" userId="a99832fe5d09ad34" providerId="LiveId" clId="{5F22DFED-4D49-4947-B7C0-753E7F59C88F}" dt="2019-08-10T09:15:28.842" v="205"/>
          <ac:spMkLst>
            <pc:docMk/>
            <pc:sldMk cId="1761808065" sldId="256"/>
            <ac:spMk id="21" creationId="{EEF81D61-458D-495F-BA83-77A8B2B07A7E}"/>
          </ac:spMkLst>
        </pc:spChg>
        <pc:spChg chg="add del">
          <ac:chgData name="Georges LEVET" userId="a99832fe5d09ad34" providerId="LiveId" clId="{5F22DFED-4D49-4947-B7C0-753E7F59C88F}" dt="2019-08-10T09:09:50.515" v="199" actId="26606"/>
          <ac:spMkLst>
            <pc:docMk/>
            <pc:sldMk cId="1761808065" sldId="256"/>
            <ac:spMk id="24" creationId="{87CC2527-562A-4F69-B487-4371E5B243E7}"/>
          </ac:spMkLst>
        </pc:spChg>
        <pc:spChg chg="add del">
          <ac:chgData name="Georges LEVET" userId="a99832fe5d09ad34" providerId="LiveId" clId="{5F22DFED-4D49-4947-B7C0-753E7F59C88F}" dt="2019-08-10T09:27:08.651" v="225" actId="26606"/>
          <ac:spMkLst>
            <pc:docMk/>
            <pc:sldMk cId="1761808065" sldId="256"/>
            <ac:spMk id="31" creationId="{87CC2527-562A-4F69-B487-4371E5B243E7}"/>
          </ac:spMkLst>
        </pc:spChg>
        <pc:spChg chg="add del">
          <ac:chgData name="Georges LEVET" userId="a99832fe5d09ad34" providerId="LiveId" clId="{5F22DFED-4D49-4947-B7C0-753E7F59C88F}" dt="2019-08-10T14:41:40.505" v="379" actId="26606"/>
          <ac:spMkLst>
            <pc:docMk/>
            <pc:sldMk cId="1761808065" sldId="256"/>
            <ac:spMk id="71" creationId="{1DB7C82F-AB7E-4F0C-B829-FA1B9C415180}"/>
          </ac:spMkLst>
        </pc:spChg>
        <pc:spChg chg="add del">
          <ac:chgData name="Georges LEVET" userId="a99832fe5d09ad34" providerId="LiveId" clId="{5F22DFED-4D49-4947-B7C0-753E7F59C88F}" dt="2019-08-10T14:42:38.735" v="384" actId="26606"/>
          <ac:spMkLst>
            <pc:docMk/>
            <pc:sldMk cId="1761808065" sldId="256"/>
            <ac:spMk id="76" creationId="{87CC2527-562A-4F69-B487-4371E5B243E7}"/>
          </ac:spMkLst>
        </pc:spChg>
        <pc:spChg chg="add del">
          <ac:chgData name="Georges LEVET" userId="a99832fe5d09ad34" providerId="LiveId" clId="{5F22DFED-4D49-4947-B7C0-753E7F59C88F}" dt="2019-08-10T14:44:21.527" v="391" actId="26606"/>
          <ac:spMkLst>
            <pc:docMk/>
            <pc:sldMk cId="1761808065" sldId="256"/>
            <ac:spMk id="83" creationId="{87CC2527-562A-4F69-B487-4371E5B243E7}"/>
          </ac:spMkLst>
        </pc:spChg>
        <pc:spChg chg="add del">
          <ac:chgData name="Georges LEVET" userId="a99832fe5d09ad34" providerId="LiveId" clId="{5F22DFED-4D49-4947-B7C0-753E7F59C88F}" dt="2019-08-10T14:44:21.516" v="390" actId="26606"/>
          <ac:spMkLst>
            <pc:docMk/>
            <pc:sldMk cId="1761808065" sldId="256"/>
            <ac:spMk id="90" creationId="{87CC2527-562A-4F69-B487-4371E5B243E7}"/>
          </ac:spMkLst>
        </pc:spChg>
        <pc:picChg chg="add mod ord">
          <ac:chgData name="Georges LEVET" userId="a99832fe5d09ad34" providerId="LiveId" clId="{5F22DFED-4D49-4947-B7C0-753E7F59C88F}" dt="2019-08-10T14:44:21.527" v="391" actId="26606"/>
          <ac:picMkLst>
            <pc:docMk/>
            <pc:sldMk cId="1761808065" sldId="256"/>
            <ac:picMk id="4" creationId="{65F8F48A-8969-4920-B290-BAD4C98C58CE}"/>
          </ac:picMkLst>
        </pc:picChg>
        <pc:picChg chg="del mod ord">
          <ac:chgData name="Georges LEVET" userId="a99832fe5d09ad34" providerId="LiveId" clId="{5F22DFED-4D49-4947-B7C0-753E7F59C88F}" dt="2019-08-10T09:12:46.632" v="200" actId="478"/>
          <ac:picMkLst>
            <pc:docMk/>
            <pc:sldMk cId="1761808065" sldId="256"/>
            <ac:picMk id="5" creationId="{9DB44CC9-34BF-4670-AD42-B1558EF2D23C}"/>
          </ac:picMkLst>
        </pc:picChg>
        <pc:picChg chg="add del mod">
          <ac:chgData name="Georges LEVET" userId="a99832fe5d09ad34" providerId="LiveId" clId="{5F22DFED-4D49-4947-B7C0-753E7F59C88F}" dt="2019-08-10T14:39:11.609" v="375" actId="478"/>
          <ac:picMkLst>
            <pc:docMk/>
            <pc:sldMk cId="1761808065" sldId="256"/>
            <ac:picMk id="1026" creationId="{0E93F58C-B63C-4933-B84B-9C7877D68079}"/>
          </ac:picMkLst>
        </pc:picChg>
        <pc:inkChg chg="add del">
          <ac:chgData name="Georges LEVET" userId="a99832fe5d09ad34" providerId="LiveId" clId="{5F22DFED-4D49-4947-B7C0-753E7F59C88F}" dt="2019-08-10T09:02:00.914" v="128" actId="9405"/>
          <ac:inkMkLst>
            <pc:docMk/>
            <pc:sldMk cId="1761808065" sldId="256"/>
            <ac:inkMk id="3" creationId="{79957EF9-E2A1-414A-BFC1-B72834BAF04E}"/>
          </ac:inkMkLst>
        </pc:inkChg>
        <pc:inkChg chg="add del">
          <ac:chgData name="Georges LEVET" userId="a99832fe5d09ad34" providerId="LiveId" clId="{5F22DFED-4D49-4947-B7C0-753E7F59C88F}" dt="2019-08-10T09:02:00.239" v="127" actId="9405"/>
          <ac:inkMkLst>
            <pc:docMk/>
            <pc:sldMk cId="1761808065" sldId="256"/>
            <ac:inkMk id="4" creationId="{C0775868-A009-4264-A623-213326EF4E4A}"/>
          </ac:inkMkLst>
        </pc:inkChg>
        <pc:inkChg chg="add del">
          <ac:chgData name="Georges LEVET" userId="a99832fe5d09ad34" providerId="LiveId" clId="{5F22DFED-4D49-4947-B7C0-753E7F59C88F}" dt="2019-08-10T09:01:59.573" v="126" actId="9405"/>
          <ac:inkMkLst>
            <pc:docMk/>
            <pc:sldMk cId="1761808065" sldId="256"/>
            <ac:inkMk id="6" creationId="{F2F0CB4A-3C32-41EF-9637-2042FC0F88C5}"/>
          </ac:inkMkLst>
        </pc:inkChg>
        <pc:inkChg chg="add del">
          <ac:chgData name="Georges LEVET" userId="a99832fe5d09ad34" providerId="LiveId" clId="{5F22DFED-4D49-4947-B7C0-753E7F59C88F}" dt="2019-08-10T09:01:56.664" v="125" actId="9405"/>
          <ac:inkMkLst>
            <pc:docMk/>
            <pc:sldMk cId="1761808065" sldId="256"/>
            <ac:inkMk id="7" creationId="{C6FF23EF-89EE-4991-8BF8-3CDAD8B9F293}"/>
          </ac:inkMkLst>
        </pc:inkChg>
        <pc:inkChg chg="add del">
          <ac:chgData name="Georges LEVET" userId="a99832fe5d09ad34" providerId="LiveId" clId="{5F22DFED-4D49-4947-B7C0-753E7F59C88F}" dt="2019-08-10T09:01:56.031" v="124" actId="9405"/>
          <ac:inkMkLst>
            <pc:docMk/>
            <pc:sldMk cId="1761808065" sldId="256"/>
            <ac:inkMk id="8" creationId="{EFE84192-7447-4FBF-B72B-06436A2BB003}"/>
          </ac:inkMkLst>
        </pc:inkChg>
        <pc:inkChg chg="add del">
          <ac:chgData name="Georges LEVET" userId="a99832fe5d09ad34" providerId="LiveId" clId="{5F22DFED-4D49-4947-B7C0-753E7F59C88F}" dt="2019-08-10T09:01:55.267" v="123" actId="9405"/>
          <ac:inkMkLst>
            <pc:docMk/>
            <pc:sldMk cId="1761808065" sldId="256"/>
            <ac:inkMk id="9" creationId="{162E9A2D-930C-4AE8-BC8B-61794B72658C}"/>
          </ac:inkMkLst>
        </pc:inkChg>
        <pc:inkChg chg="add del">
          <ac:chgData name="Georges LEVET" userId="a99832fe5d09ad34" providerId="LiveId" clId="{5F22DFED-4D49-4947-B7C0-753E7F59C88F}" dt="2019-08-10T09:01:50.346" v="122" actId="9405"/>
          <ac:inkMkLst>
            <pc:docMk/>
            <pc:sldMk cId="1761808065" sldId="256"/>
            <ac:inkMk id="10" creationId="{FBA1E44E-A39C-4D13-BA38-DB0AA2675C0D}"/>
          </ac:inkMkLst>
        </pc:inkChg>
        <pc:inkChg chg="add del">
          <ac:chgData name="Georges LEVET" userId="a99832fe5d09ad34" providerId="LiveId" clId="{5F22DFED-4D49-4947-B7C0-753E7F59C88F}" dt="2019-08-10T09:01:37.224" v="117" actId="9405"/>
          <ac:inkMkLst>
            <pc:docMk/>
            <pc:sldMk cId="1761808065" sldId="256"/>
            <ac:inkMk id="11" creationId="{6639C978-0BED-4A88-870D-A9870BD36E9E}"/>
          </ac:inkMkLst>
        </pc:inkChg>
        <pc:inkChg chg="add del">
          <ac:chgData name="Georges LEVET" userId="a99832fe5d09ad34" providerId="LiveId" clId="{5F22DFED-4D49-4947-B7C0-753E7F59C88F}" dt="2019-08-10T09:01:36.638" v="116" actId="9405"/>
          <ac:inkMkLst>
            <pc:docMk/>
            <pc:sldMk cId="1761808065" sldId="256"/>
            <ac:inkMk id="12" creationId="{CF16CE5B-FB4E-4DE0-9085-6BD66ED44C31}"/>
          </ac:inkMkLst>
        </pc:inkChg>
        <pc:inkChg chg="add del">
          <ac:chgData name="Georges LEVET" userId="a99832fe5d09ad34" providerId="LiveId" clId="{5F22DFED-4D49-4947-B7C0-753E7F59C88F}" dt="2019-08-10T09:01:36.052" v="115" actId="9405"/>
          <ac:inkMkLst>
            <pc:docMk/>
            <pc:sldMk cId="1761808065" sldId="256"/>
            <ac:inkMk id="13" creationId="{4F79D6D1-F165-4975-912C-EFF2611FE465}"/>
          </ac:inkMkLst>
        </pc:inkChg>
        <pc:inkChg chg="add del">
          <ac:chgData name="Georges LEVET" userId="a99832fe5d09ad34" providerId="LiveId" clId="{5F22DFED-4D49-4947-B7C0-753E7F59C88F}" dt="2019-08-10T09:01:35.513" v="114" actId="9405"/>
          <ac:inkMkLst>
            <pc:docMk/>
            <pc:sldMk cId="1761808065" sldId="256"/>
            <ac:inkMk id="14" creationId="{D0404A3B-9BAC-42C6-952E-2B9056F5B83D}"/>
          </ac:inkMkLst>
        </pc:inkChg>
        <pc:inkChg chg="add del">
          <ac:chgData name="Georges LEVET" userId="a99832fe5d09ad34" providerId="LiveId" clId="{5F22DFED-4D49-4947-B7C0-753E7F59C88F}" dt="2019-08-10T09:01:34.304" v="112"/>
          <ac:inkMkLst>
            <pc:docMk/>
            <pc:sldMk cId="1761808065" sldId="256"/>
            <ac:inkMk id="16" creationId="{035BC6E8-0F79-4E7E-B8D7-F5C7152E3F95}"/>
          </ac:inkMkLst>
        </pc:inkChg>
        <pc:inkChg chg="add del">
          <ac:chgData name="Georges LEVET" userId="a99832fe5d09ad34" providerId="LiveId" clId="{5F22DFED-4D49-4947-B7C0-753E7F59C88F}" dt="2019-08-10T09:01:34.729" v="113" actId="9405"/>
          <ac:inkMkLst>
            <pc:docMk/>
            <pc:sldMk cId="1761808065" sldId="256"/>
            <ac:inkMk id="17" creationId="{189AC29B-EB3A-4834-BC00-8E1C044651F2}"/>
          </ac:inkMkLst>
        </pc:inkChg>
        <pc:cxnChg chg="add del">
          <ac:chgData name="Georges LEVET" userId="a99832fe5d09ad34" providerId="LiveId" clId="{5F22DFED-4D49-4947-B7C0-753E7F59C88F}" dt="2019-08-10T09:09:50.515" v="199" actId="26606"/>
          <ac:cxnSpMkLst>
            <pc:docMk/>
            <pc:sldMk cId="1761808065" sldId="256"/>
            <ac:cxnSpMk id="26" creationId="{BCDAEC91-5BCE-4B55-9CC0-43EF94CB734B}"/>
          </ac:cxnSpMkLst>
        </pc:cxnChg>
        <pc:cxnChg chg="add del">
          <ac:chgData name="Georges LEVET" userId="a99832fe5d09ad34" providerId="LiveId" clId="{5F22DFED-4D49-4947-B7C0-753E7F59C88F}" dt="2019-08-10T09:27:08.651" v="225" actId="26606"/>
          <ac:cxnSpMkLst>
            <pc:docMk/>
            <pc:sldMk cId="1761808065" sldId="256"/>
            <ac:cxnSpMk id="33" creationId="{BCDAEC91-5BCE-4B55-9CC0-43EF94CB734B}"/>
          </ac:cxnSpMkLst>
        </pc:cxnChg>
        <pc:cxnChg chg="add del">
          <ac:chgData name="Georges LEVET" userId="a99832fe5d09ad34" providerId="LiveId" clId="{5F22DFED-4D49-4947-B7C0-753E7F59C88F}" dt="2019-08-10T14:42:38.735" v="384" actId="26606"/>
          <ac:cxnSpMkLst>
            <pc:docMk/>
            <pc:sldMk cId="1761808065" sldId="256"/>
            <ac:cxnSpMk id="78" creationId="{BCDAEC91-5BCE-4B55-9CC0-43EF94CB734B}"/>
          </ac:cxnSpMkLst>
        </pc:cxnChg>
        <pc:cxnChg chg="add del">
          <ac:chgData name="Georges LEVET" userId="a99832fe5d09ad34" providerId="LiveId" clId="{5F22DFED-4D49-4947-B7C0-753E7F59C88F}" dt="2019-08-10T14:44:21.527" v="391" actId="26606"/>
          <ac:cxnSpMkLst>
            <pc:docMk/>
            <pc:sldMk cId="1761808065" sldId="256"/>
            <ac:cxnSpMk id="85" creationId="{BCDAEC91-5BCE-4B55-9CC0-43EF94CB734B}"/>
          </ac:cxnSpMkLst>
        </pc:cxnChg>
        <pc:cxnChg chg="add del">
          <ac:chgData name="Georges LEVET" userId="a99832fe5d09ad34" providerId="LiveId" clId="{5F22DFED-4D49-4947-B7C0-753E7F59C88F}" dt="2019-08-10T14:44:21.516" v="390" actId="26606"/>
          <ac:cxnSpMkLst>
            <pc:docMk/>
            <pc:sldMk cId="1761808065" sldId="256"/>
            <ac:cxnSpMk id="92" creationId="{BCDAEC91-5BCE-4B55-9CC0-43EF94CB734B}"/>
          </ac:cxnSpMkLst>
        </pc:cxnChg>
      </pc:sldChg>
      <pc:sldChg chg="add">
        <pc:chgData name="Georges LEVET" userId="a99832fe5d09ad34" providerId="LiveId" clId="{5F22DFED-4D49-4947-B7C0-753E7F59C88F}" dt="2019-08-10T08:45:36.133" v="68"/>
        <pc:sldMkLst>
          <pc:docMk/>
          <pc:sldMk cId="1596268516" sldId="257"/>
        </pc:sldMkLst>
      </pc:sldChg>
      <pc:sldChg chg="addSp delSp add">
        <pc:chgData name="Georges LEVET" userId="a99832fe5d09ad34" providerId="LiveId" clId="{5F22DFED-4D49-4947-B7C0-753E7F59C88F}" dt="2019-08-10T09:01:49.309" v="121" actId="9405"/>
        <pc:sldMkLst>
          <pc:docMk/>
          <pc:sldMk cId="512023569" sldId="258"/>
        </pc:sldMkLst>
        <pc:inkChg chg="add del">
          <ac:chgData name="Georges LEVET" userId="a99832fe5d09ad34" providerId="LiveId" clId="{5F22DFED-4D49-4947-B7C0-753E7F59C88F}" dt="2019-08-10T09:01:49.309" v="121" actId="9405"/>
          <ac:inkMkLst>
            <pc:docMk/>
            <pc:sldMk cId="512023569" sldId="258"/>
            <ac:inkMk id="5" creationId="{043A9801-C75C-444C-9FE7-F58D09BAE438}"/>
          </ac:inkMkLst>
        </pc:inkChg>
      </pc:sldChg>
      <pc:sldChg chg="add">
        <pc:chgData name="Georges LEVET" userId="a99832fe5d09ad34" providerId="LiveId" clId="{5F22DFED-4D49-4947-B7C0-753E7F59C88F}" dt="2019-08-10T08:46:32.510" v="70"/>
        <pc:sldMkLst>
          <pc:docMk/>
          <pc:sldMk cId="2521713705" sldId="259"/>
        </pc:sldMkLst>
      </pc:sldChg>
      <pc:sldChg chg="add">
        <pc:chgData name="Georges LEVET" userId="a99832fe5d09ad34" providerId="LiveId" clId="{5F22DFED-4D49-4947-B7C0-753E7F59C88F}" dt="2019-08-10T08:46:39.606" v="71"/>
        <pc:sldMkLst>
          <pc:docMk/>
          <pc:sldMk cId="845234931" sldId="260"/>
        </pc:sldMkLst>
      </pc:sldChg>
      <pc:sldChg chg="add">
        <pc:chgData name="Georges LEVET" userId="a99832fe5d09ad34" providerId="LiveId" clId="{5F22DFED-4D49-4947-B7C0-753E7F59C88F}" dt="2019-08-10T08:46:49.185" v="72"/>
        <pc:sldMkLst>
          <pc:docMk/>
          <pc:sldMk cId="2277412701" sldId="261"/>
        </pc:sldMkLst>
      </pc:sldChg>
      <pc:sldChg chg="add">
        <pc:chgData name="Georges LEVET" userId="a99832fe5d09ad34" providerId="LiveId" clId="{5F22DFED-4D49-4947-B7C0-753E7F59C88F}" dt="2019-08-10T08:46:58.623" v="73"/>
        <pc:sldMkLst>
          <pc:docMk/>
          <pc:sldMk cId="868154801" sldId="262"/>
        </pc:sldMkLst>
      </pc:sldChg>
      <pc:sldChg chg="addSp delSp modSp add">
        <pc:chgData name="Georges LEVET" userId="a99832fe5d09ad34" providerId="LiveId" clId="{5F22DFED-4D49-4947-B7C0-753E7F59C88F}" dt="2019-08-10T09:35:09.883" v="250"/>
        <pc:sldMkLst>
          <pc:docMk/>
          <pc:sldMk cId="2076372364" sldId="263"/>
        </pc:sldMkLst>
        <pc:spChg chg="del mod">
          <ac:chgData name="Georges LEVET" userId="a99832fe5d09ad34" providerId="LiveId" clId="{5F22DFED-4D49-4947-B7C0-753E7F59C88F}" dt="2019-08-10T09:35:09.883" v="250"/>
          <ac:spMkLst>
            <pc:docMk/>
            <pc:sldMk cId="2076372364" sldId="263"/>
            <ac:spMk id="2" creationId="{A4F782E3-A2D4-4FDA-847C-382F0EF90A47}"/>
          </ac:spMkLst>
        </pc:spChg>
        <pc:spChg chg="del">
          <ac:chgData name="Georges LEVET" userId="a99832fe5d09ad34" providerId="LiveId" clId="{5F22DFED-4D49-4947-B7C0-753E7F59C88F}" dt="2019-08-10T09:35:09.883" v="250"/>
          <ac:spMkLst>
            <pc:docMk/>
            <pc:sldMk cId="2076372364" sldId="263"/>
            <ac:spMk id="3" creationId="{B81E8BF2-87E0-43D5-8AE6-A8DB9F3C42FD}"/>
          </ac:spMkLst>
        </pc:spChg>
        <pc:spChg chg="add mod">
          <ac:chgData name="Georges LEVET" userId="a99832fe5d09ad34" providerId="LiveId" clId="{5F22DFED-4D49-4947-B7C0-753E7F59C88F}" dt="2019-08-10T09:35:09.883" v="250"/>
          <ac:spMkLst>
            <pc:docMk/>
            <pc:sldMk cId="2076372364" sldId="263"/>
            <ac:spMk id="5" creationId="{614B28CA-45BD-4BDB-9972-3297C16921D4}"/>
          </ac:spMkLst>
        </pc:spChg>
        <pc:spChg chg="add mod">
          <ac:chgData name="Georges LEVET" userId="a99832fe5d09ad34" providerId="LiveId" clId="{5F22DFED-4D49-4947-B7C0-753E7F59C88F}" dt="2019-08-10T09:35:09.883" v="250"/>
          <ac:spMkLst>
            <pc:docMk/>
            <pc:sldMk cId="2076372364" sldId="263"/>
            <ac:spMk id="6" creationId="{F7C14184-209B-4A7F-A573-E91571178FF5}"/>
          </ac:spMkLst>
        </pc:spChg>
        <pc:spChg chg="add mod">
          <ac:chgData name="Georges LEVET" userId="a99832fe5d09ad34" providerId="LiveId" clId="{5F22DFED-4D49-4947-B7C0-753E7F59C88F}" dt="2019-08-10T09:35:09.883" v="250"/>
          <ac:spMkLst>
            <pc:docMk/>
            <pc:sldMk cId="2076372364" sldId="263"/>
            <ac:spMk id="7" creationId="{0E545AF2-D9F0-46A3-B887-EB8400BBDBBD}"/>
          </ac:spMkLst>
        </pc:spChg>
        <pc:inkChg chg="add del">
          <ac:chgData name="Georges LEVET" userId="a99832fe5d09ad34" providerId="LiveId" clId="{5F22DFED-4D49-4947-B7C0-753E7F59C88F}" dt="2019-08-10T08:49:24.756" v="84" actId="9405"/>
          <ac:inkMkLst>
            <pc:docMk/>
            <pc:sldMk cId="2076372364" sldId="263"/>
            <ac:inkMk id="4" creationId="{5BBF6248-8F5C-494F-98F3-4263C42789DC}"/>
          </ac:inkMkLst>
        </pc:inkChg>
      </pc:sldChg>
      <pc:sldChg chg="addSp delSp modSp add mod setBg setClrOvrMap delDesignElem">
        <pc:chgData name="Georges LEVET" userId="a99832fe5d09ad34" providerId="LiveId" clId="{5F22DFED-4D49-4947-B7C0-753E7F59C88F}" dt="2019-08-15T08:01:58.312" v="461" actId="113"/>
        <pc:sldMkLst>
          <pc:docMk/>
          <pc:sldMk cId="1466662177" sldId="265"/>
        </pc:sldMkLst>
        <pc:spChg chg="del">
          <ac:chgData name="Georges LEVET" userId="a99832fe5d09ad34" providerId="LiveId" clId="{5F22DFED-4D49-4947-B7C0-753E7F59C88F}" dt="2019-08-10T09:36:00.261" v="251"/>
          <ac:spMkLst>
            <pc:docMk/>
            <pc:sldMk cId="1466662177" sldId="265"/>
            <ac:spMk id="2" creationId="{5D69F59F-FDE9-464B-B59A-50C4CD59CDC4}"/>
          </ac:spMkLst>
        </pc:spChg>
        <pc:spChg chg="add del mod">
          <ac:chgData name="Georges LEVET" userId="a99832fe5d09ad34" providerId="LiveId" clId="{5F22DFED-4D49-4947-B7C0-753E7F59C88F}" dt="2019-08-15T07:57:35.515" v="434" actId="26606"/>
          <ac:spMkLst>
            <pc:docMk/>
            <pc:sldMk cId="1466662177" sldId="265"/>
            <ac:spMk id="2" creationId="{763A2976-A993-495E-AF97-A4559954329D}"/>
          </ac:spMkLst>
        </pc:spChg>
        <pc:spChg chg="del">
          <ac:chgData name="Georges LEVET" userId="a99832fe5d09ad34" providerId="LiveId" clId="{5F22DFED-4D49-4947-B7C0-753E7F59C88F}" dt="2019-08-10T09:36:00.261" v="251"/>
          <ac:spMkLst>
            <pc:docMk/>
            <pc:sldMk cId="1466662177" sldId="265"/>
            <ac:spMk id="3" creationId="{D16A169C-A292-4403-A710-0C19E90414DA}"/>
          </ac:spMkLst>
        </pc:spChg>
        <pc:spChg chg="add mod ord">
          <ac:chgData name="Georges LEVET" userId="a99832fe5d09ad34" providerId="LiveId" clId="{5F22DFED-4D49-4947-B7C0-753E7F59C88F}" dt="2019-08-15T08:01:58.312" v="461" actId="113"/>
          <ac:spMkLst>
            <pc:docMk/>
            <pc:sldMk cId="1466662177" sldId="265"/>
            <ac:spMk id="4" creationId="{1FCA3EA6-9B18-4712-9D8D-893AAF6DFAA7}"/>
          </ac:spMkLst>
        </pc:spChg>
        <pc:spChg chg="add del mod">
          <ac:chgData name="Georges LEVET" userId="a99832fe5d09ad34" providerId="LiveId" clId="{5F22DFED-4D49-4947-B7C0-753E7F59C88F}" dt="2019-08-10T09:37:23.452" v="252" actId="931"/>
          <ac:spMkLst>
            <pc:docMk/>
            <pc:sldMk cId="1466662177" sldId="265"/>
            <ac:spMk id="5" creationId="{96765DAB-7A1B-497A-B9BF-6FA5C7B49FC2}"/>
          </ac:spMkLst>
        </pc:spChg>
        <pc:spChg chg="add del mod">
          <ac:chgData name="Georges LEVET" userId="a99832fe5d09ad34" providerId="LiveId" clId="{5F22DFED-4D49-4947-B7C0-753E7F59C88F}" dt="2019-08-10T09:56:13.553" v="256" actId="931"/>
          <ac:spMkLst>
            <pc:docMk/>
            <pc:sldMk cId="1466662177" sldId="265"/>
            <ac:spMk id="9" creationId="{F1B4AB42-0513-454E-8ADA-E66340248C6A}"/>
          </ac:spMkLst>
        </pc:spChg>
        <pc:spChg chg="add del">
          <ac:chgData name="Georges LEVET" userId="a99832fe5d09ad34" providerId="LiveId" clId="{5F22DFED-4D49-4947-B7C0-753E7F59C88F}" dt="2019-08-15T07:57:35.500" v="433" actId="26606"/>
          <ac:spMkLst>
            <pc:docMk/>
            <pc:sldMk cId="1466662177" sldId="265"/>
            <ac:spMk id="13" creationId="{CF62D2A7-8207-488C-9F46-316BA81A16C8}"/>
          </ac:spMkLst>
        </pc:spChg>
        <pc:spChg chg="add del">
          <ac:chgData name="Georges LEVET" userId="a99832fe5d09ad34" providerId="LiveId" clId="{5F22DFED-4D49-4947-B7C0-753E7F59C88F}" dt="2019-08-15T07:57:12.366" v="430"/>
          <ac:spMkLst>
            <pc:docMk/>
            <pc:sldMk cId="1466662177" sldId="265"/>
            <ac:spMk id="16" creationId="{B9951BD9-0868-4CDB-ACD6-9C4209B5E412}"/>
          </ac:spMkLst>
        </pc:spChg>
        <pc:spChg chg="add del">
          <ac:chgData name="Georges LEVET" userId="a99832fe5d09ad34" providerId="LiveId" clId="{5F22DFED-4D49-4947-B7C0-753E7F59C88F}" dt="2019-08-15T08:00:33.751" v="451" actId="26606"/>
          <ac:spMkLst>
            <pc:docMk/>
            <pc:sldMk cId="1466662177" sldId="265"/>
            <ac:spMk id="17" creationId="{C0B27210-D0CA-4654-B3E3-9ABB4F178EA1}"/>
          </ac:spMkLst>
        </pc:spChg>
        <pc:spChg chg="add del">
          <ac:chgData name="Georges LEVET" userId="a99832fe5d09ad34" providerId="LiveId" clId="{5F22DFED-4D49-4947-B7C0-753E7F59C88F}" dt="2019-08-15T08:00:33.751" v="451" actId="26606"/>
          <ac:spMkLst>
            <pc:docMk/>
            <pc:sldMk cId="1466662177" sldId="265"/>
            <ac:spMk id="19" creationId="{1DB7C82F-AB7E-4F0C-B829-FA1B9C415180}"/>
          </ac:spMkLst>
        </pc:spChg>
        <pc:spChg chg="add del">
          <ac:chgData name="Georges LEVET" userId="a99832fe5d09ad34" providerId="LiveId" clId="{5F22DFED-4D49-4947-B7C0-753E7F59C88F}" dt="2019-08-15T08:00:33.751" v="451" actId="26606"/>
          <ac:spMkLst>
            <pc:docMk/>
            <pc:sldMk cId="1466662177" sldId="265"/>
            <ac:spMk id="21" creationId="{70B66945-4967-4040-926D-DCA44313CDAB}"/>
          </ac:spMkLst>
        </pc:spChg>
        <pc:spChg chg="add del">
          <ac:chgData name="Georges LEVET" userId="a99832fe5d09ad34" providerId="LiveId" clId="{5F22DFED-4D49-4947-B7C0-753E7F59C88F}" dt="2019-08-15T08:00:24.266" v="446" actId="26606"/>
          <ac:spMkLst>
            <pc:docMk/>
            <pc:sldMk cId="1466662177" sldId="265"/>
            <ac:spMk id="26" creationId="{1B0D152B-9067-403A-A1D8-FADEC1D97603}"/>
          </ac:spMkLst>
        </pc:spChg>
        <pc:spChg chg="add del">
          <ac:chgData name="Georges LEVET" userId="a99832fe5d09ad34" providerId="LiveId" clId="{5F22DFED-4D49-4947-B7C0-753E7F59C88F}" dt="2019-08-15T08:00:31.060" v="448" actId="26606"/>
          <ac:spMkLst>
            <pc:docMk/>
            <pc:sldMk cId="1466662177" sldId="265"/>
            <ac:spMk id="31" creationId="{D289D47A-FAD2-4DD0-98CF-25C67F6D45D2}"/>
          </ac:spMkLst>
        </pc:spChg>
        <pc:spChg chg="add del">
          <ac:chgData name="Georges LEVET" userId="a99832fe5d09ad34" providerId="LiveId" clId="{5F22DFED-4D49-4947-B7C0-753E7F59C88F}" dt="2019-08-15T08:00:31.060" v="448" actId="26606"/>
          <ac:spMkLst>
            <pc:docMk/>
            <pc:sldMk cId="1466662177" sldId="265"/>
            <ac:spMk id="32" creationId="{CF62D2A7-8207-488C-9F46-316BA81A16C8}"/>
          </ac:spMkLst>
        </pc:spChg>
        <pc:spChg chg="add del">
          <ac:chgData name="Georges LEVET" userId="a99832fe5d09ad34" providerId="LiveId" clId="{5F22DFED-4D49-4947-B7C0-753E7F59C88F}" dt="2019-08-15T08:00:33.735" v="450" actId="26606"/>
          <ac:spMkLst>
            <pc:docMk/>
            <pc:sldMk cId="1466662177" sldId="265"/>
            <ac:spMk id="36" creationId="{B9951BD9-0868-4CDB-ACD6-9C4209B5E412}"/>
          </ac:spMkLst>
        </pc:spChg>
        <pc:spChg chg="add">
          <ac:chgData name="Georges LEVET" userId="a99832fe5d09ad34" providerId="LiveId" clId="{5F22DFED-4D49-4947-B7C0-753E7F59C88F}" dt="2019-08-15T08:00:33.751" v="451" actId="26606"/>
          <ac:spMkLst>
            <pc:docMk/>
            <pc:sldMk cId="1466662177" sldId="265"/>
            <ac:spMk id="40" creationId="{1B0D152B-9067-403A-A1D8-FADEC1D97603}"/>
          </ac:spMkLst>
        </pc:spChg>
        <pc:picChg chg="add del mod">
          <ac:chgData name="Georges LEVET" userId="a99832fe5d09ad34" providerId="LiveId" clId="{5F22DFED-4D49-4947-B7C0-753E7F59C88F}" dt="2019-08-10T09:37:43.325" v="255" actId="478"/>
          <ac:picMkLst>
            <pc:docMk/>
            <pc:sldMk cId="1466662177" sldId="265"/>
            <ac:picMk id="7" creationId="{552B0B41-6E65-436F-91C5-A2F9A32B34CD}"/>
          </ac:picMkLst>
        </pc:picChg>
        <pc:picChg chg="add del mod ord">
          <ac:chgData name="Georges LEVET" userId="a99832fe5d09ad34" providerId="LiveId" clId="{5F22DFED-4D49-4947-B7C0-753E7F59C88F}" dt="2019-08-15T07:57:35.515" v="434" actId="26606"/>
          <ac:picMkLst>
            <pc:docMk/>
            <pc:sldMk cId="1466662177" sldId="265"/>
            <ac:picMk id="11" creationId="{F5F0FA2B-3323-4C4C-B63C-0F4EE4C860D8}"/>
          </ac:picMkLst>
        </pc:picChg>
        <pc:picChg chg="add del mod">
          <ac:chgData name="Georges LEVET" userId="a99832fe5d09ad34" providerId="LiveId" clId="{5F22DFED-4D49-4947-B7C0-753E7F59C88F}" dt="2019-08-15T08:00:33.751" v="451" actId="26606"/>
          <ac:picMkLst>
            <pc:docMk/>
            <pc:sldMk cId="1466662177" sldId="265"/>
            <ac:picMk id="14" creationId="{F5F0FA2B-3323-4C4C-B63C-0F4EE4C860D8}"/>
          </ac:picMkLst>
        </pc:picChg>
        <pc:picChg chg="add del">
          <ac:chgData name="Georges LEVET" userId="a99832fe5d09ad34" providerId="LiveId" clId="{5F22DFED-4D49-4947-B7C0-753E7F59C88F}" dt="2019-08-15T08:00:24.266" v="446" actId="26606"/>
          <ac:picMkLst>
            <pc:docMk/>
            <pc:sldMk cId="1466662177" sldId="265"/>
            <ac:picMk id="24" creationId="{F5F0FA2B-3323-4C4C-B63C-0F4EE4C860D8}"/>
          </ac:picMkLst>
        </pc:picChg>
        <pc:picChg chg="add del">
          <ac:chgData name="Georges LEVET" userId="a99832fe5d09ad34" providerId="LiveId" clId="{5F22DFED-4D49-4947-B7C0-753E7F59C88F}" dt="2019-08-15T08:00:31.060" v="448" actId="26606"/>
          <ac:picMkLst>
            <pc:docMk/>
            <pc:sldMk cId="1466662177" sldId="265"/>
            <ac:picMk id="33" creationId="{F5F0FA2B-3323-4C4C-B63C-0F4EE4C860D8}"/>
          </ac:picMkLst>
        </pc:picChg>
        <pc:picChg chg="add del">
          <ac:chgData name="Georges LEVET" userId="a99832fe5d09ad34" providerId="LiveId" clId="{5F22DFED-4D49-4947-B7C0-753E7F59C88F}" dt="2019-08-15T08:00:33.735" v="450" actId="26606"/>
          <ac:picMkLst>
            <pc:docMk/>
            <pc:sldMk cId="1466662177" sldId="265"/>
            <ac:picMk id="35" creationId="{F5F0FA2B-3323-4C4C-B63C-0F4EE4C860D8}"/>
          </ac:picMkLst>
        </pc:picChg>
        <pc:picChg chg="add">
          <ac:chgData name="Georges LEVET" userId="a99832fe5d09ad34" providerId="LiveId" clId="{5F22DFED-4D49-4947-B7C0-753E7F59C88F}" dt="2019-08-15T08:00:33.751" v="451" actId="26606"/>
          <ac:picMkLst>
            <pc:docMk/>
            <pc:sldMk cId="1466662177" sldId="265"/>
            <ac:picMk id="38" creationId="{F5F0FA2B-3323-4C4C-B63C-0F4EE4C860D8}"/>
          </ac:picMkLst>
        </pc:picChg>
        <pc:cxnChg chg="add del">
          <ac:chgData name="Georges LEVET" userId="a99832fe5d09ad34" providerId="LiveId" clId="{5F22DFED-4D49-4947-B7C0-753E7F59C88F}" dt="2019-08-15T08:00:24.266" v="446" actId="26606"/>
          <ac:cxnSpMkLst>
            <pc:docMk/>
            <pc:sldMk cId="1466662177" sldId="265"/>
            <ac:cxnSpMk id="29" creationId="{A7F400EE-A8A5-48AF-B4D6-291B52C6F0B0}"/>
          </ac:cxnSpMkLst>
        </pc:cxnChg>
        <pc:cxnChg chg="add">
          <ac:chgData name="Georges LEVET" userId="a99832fe5d09ad34" providerId="LiveId" clId="{5F22DFED-4D49-4947-B7C0-753E7F59C88F}" dt="2019-08-15T08:00:33.751" v="451" actId="26606"/>
          <ac:cxnSpMkLst>
            <pc:docMk/>
            <pc:sldMk cId="1466662177" sldId="265"/>
            <ac:cxnSpMk id="39" creationId="{A7F400EE-A8A5-48AF-B4D6-291B52C6F0B0}"/>
          </ac:cxnSpMkLst>
        </pc:cxnChg>
      </pc:sldChg>
      <pc:sldChg chg="add">
        <pc:chgData name="Georges LEVET" userId="a99832fe5d09ad34" providerId="LiveId" clId="{5F22DFED-4D49-4947-B7C0-753E7F59C88F}" dt="2019-08-10T08:47:56.544" v="77"/>
        <pc:sldMkLst>
          <pc:docMk/>
          <pc:sldMk cId="2367813500" sldId="266"/>
        </pc:sldMkLst>
      </pc:sldChg>
      <pc:sldChg chg="add">
        <pc:chgData name="Georges LEVET" userId="a99832fe5d09ad34" providerId="LiveId" clId="{5F22DFED-4D49-4947-B7C0-753E7F59C88F}" dt="2019-08-10T08:48:09.543" v="78"/>
        <pc:sldMkLst>
          <pc:docMk/>
          <pc:sldMk cId="1203256903" sldId="267"/>
        </pc:sldMkLst>
      </pc:sldChg>
      <pc:sldChg chg="add">
        <pc:chgData name="Georges LEVET" userId="a99832fe5d09ad34" providerId="LiveId" clId="{5F22DFED-4D49-4947-B7C0-753E7F59C88F}" dt="2019-08-10T08:48:14.859" v="79"/>
        <pc:sldMkLst>
          <pc:docMk/>
          <pc:sldMk cId="1995090487" sldId="268"/>
        </pc:sldMkLst>
      </pc:sldChg>
      <pc:sldChg chg="add">
        <pc:chgData name="Georges LEVET" userId="a99832fe5d09ad34" providerId="LiveId" clId="{5F22DFED-4D49-4947-B7C0-753E7F59C88F}" dt="2019-08-10T08:48:19.273" v="80"/>
        <pc:sldMkLst>
          <pc:docMk/>
          <pc:sldMk cId="2539236595" sldId="269"/>
        </pc:sldMkLst>
      </pc:sldChg>
      <pc:sldChg chg="add">
        <pc:chgData name="Georges LEVET" userId="a99832fe5d09ad34" providerId="LiveId" clId="{5F22DFED-4D49-4947-B7C0-753E7F59C88F}" dt="2019-08-10T08:48:24.748" v="81"/>
        <pc:sldMkLst>
          <pc:docMk/>
          <pc:sldMk cId="3977139484" sldId="270"/>
        </pc:sldMkLst>
      </pc:sldChg>
      <pc:sldChg chg="add">
        <pc:chgData name="Georges LEVET" userId="a99832fe5d09ad34" providerId="LiveId" clId="{5F22DFED-4D49-4947-B7C0-753E7F59C88F}" dt="2019-08-10T08:48:28.359" v="82"/>
        <pc:sldMkLst>
          <pc:docMk/>
          <pc:sldMk cId="3584414564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005B0-9864-4497-B517-8EDE59F8DC09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0D079-F3EE-401B-A3EF-E3CD278ACCA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6083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0D079-F3EE-401B-A3EF-E3CD278ACCA9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8287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0’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0D079-F3EE-401B-A3EF-E3CD278ACCA9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232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0D079-F3EE-401B-A3EF-E3CD278ACCA9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349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0D079-F3EE-401B-A3EF-E3CD278ACCA9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057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0D079-F3EE-401B-A3EF-E3CD278ACCA9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2533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0D079-F3EE-401B-A3EF-E3CD278ACCA9}" type="slidenum">
              <a:rPr lang="fr-FR" smtClean="0"/>
              <a:pPr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9031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97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168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7172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74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712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4632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331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102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365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781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62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4893C-4BDD-4804-BB7B-9D8C757538F3}" type="datetimeFigureOut">
              <a:rPr lang="fr-FR" smtClean="0"/>
              <a:pPr/>
              <a:t>03/10/2019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EB9B9-549C-4C45-9BDA-FDA9F5EC084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805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6E9DA-8714-47A3-A04F-8F0BBDFDD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78596" y="794656"/>
            <a:ext cx="5132172" cy="5910944"/>
          </a:xfrm>
          <a:noFill/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THE AMERICAN COLONY AT </a:t>
            </a:r>
            <a:r>
              <a:rPr lang="fr-FR" sz="360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GREZ-sur-LOING</a:t>
            </a:r>
            <a:br>
              <a:rPr lang="fr-FR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b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Michel </a:t>
            </a:r>
            <a:r>
              <a:rPr lang="fr-FR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Schulman</a:t>
            </a:r>
            <a:br>
              <a:rPr lang="fr-FR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41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Contribution of the City of Grez- sur-Loing</a:t>
            </a:r>
            <a:b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: Georges Levet</a:t>
            </a:r>
            <a:br>
              <a:rPr lang="fr-FR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3" descr="Une image contenant arbre, herbe, extérieur&#10;&#10;Description générée automatiquement">
            <a:extLst>
              <a:ext uri="{FF2B5EF4-FFF2-40B4-BE49-F238E27FC236}">
                <a16:creationId xmlns:a16="http://schemas.microsoft.com/office/drawing/2014/main" id="{65F8F48A-8969-4920-B290-BAD4C98C58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" r="6369"/>
          <a:stretch/>
        </p:blipFill>
        <p:spPr>
          <a:xfrm>
            <a:off x="-20077" y="464990"/>
            <a:ext cx="7023778" cy="639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0806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 descr="Une image contenant arbre&#10;&#10;Description générée automatiquement">
            <a:extLst>
              <a:ext uri="{FF2B5EF4-FFF2-40B4-BE49-F238E27FC236}">
                <a16:creationId xmlns:a16="http://schemas.microsoft.com/office/drawing/2014/main" id="{6D3C6900-1AC7-4570-A32A-902D074CFB8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484606-4602-439C-AC51-3469E7C71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Narrow" panose="020B0606020202030204" pitchFamily="34" charset="0"/>
              </a:rPr>
              <a:t>A dinner party between artists at </a:t>
            </a:r>
            <a:r>
              <a:rPr lang="en-US" sz="360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Chevillon’s</a:t>
            </a:r>
            <a:endParaRPr lang="en-US" sz="3600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74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0A99A9E-5E7E-4EB9-912C-E4A5DF3B3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0000"/>
                </a:solidFill>
                <a:latin typeface="Arial Narrow" panose="020B0606020202030204" pitchFamily="34" charset="0"/>
                <a:ea typeface="+mj-ea"/>
                <a:cs typeface="+mj-cs"/>
              </a:rPr>
              <a:t>A group of costumed artists having fun !</a:t>
            </a:r>
          </a:p>
        </p:txBody>
      </p:sp>
      <p:pic>
        <p:nvPicPr>
          <p:cNvPr id="6" name="Espace réservé pour une image  5" descr="Une image contenant photo, vieux, extérieur, bâtiment&#10;&#10;Description générée automatiquement">
            <a:extLst>
              <a:ext uri="{FF2B5EF4-FFF2-40B4-BE49-F238E27FC236}">
                <a16:creationId xmlns:a16="http://schemas.microsoft.com/office/drawing/2014/main" id="{7EC376E8-87AA-4813-AB55-51BA60DA55D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" b="1492"/>
          <a:stretch>
            <a:fillRect/>
          </a:stretch>
        </p:blipFill>
        <p:spPr>
          <a:xfrm>
            <a:off x="4514505" y="961812"/>
            <a:ext cx="6236388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8E6C2CF6-B4E0-4872-A7F6-75787FBC738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fr-FR" dirty="0">
                <a:solidFill>
                  <a:srgbClr val="002060"/>
                </a:solidFill>
                <a:latin typeface="Arial Narrow" panose="020B0606020202030204" pitchFamily="34" charset="0"/>
              </a:rPr>
              <a:t>An </a:t>
            </a:r>
            <a:r>
              <a:rPr lang="fr-FR" dirty="0" err="1">
                <a:solidFill>
                  <a:srgbClr val="002060"/>
                </a:solidFill>
                <a:latin typeface="Arial Narrow" panose="020B0606020202030204" pitchFamily="34" charset="0"/>
              </a:rPr>
              <a:t>evening</a:t>
            </a:r>
            <a:r>
              <a:rPr lang="fr-FR" dirty="0">
                <a:solidFill>
                  <a:srgbClr val="002060"/>
                </a:solidFill>
                <a:latin typeface="Arial Narrow" panose="020B0606020202030204" pitchFamily="34" charset="0"/>
              </a:rPr>
              <a:t> party at the « Pension Chevillon » </a:t>
            </a:r>
            <a:br>
              <a:rPr lang="fr-FR" dirty="0">
                <a:solidFill>
                  <a:srgbClr val="002060"/>
                </a:solidFill>
                <a:latin typeface="Arial Narrow" panose="020B0606020202030204" pitchFamily="34" charset="0"/>
              </a:rPr>
            </a:br>
            <a:r>
              <a:rPr lang="fr-FR" dirty="0">
                <a:solidFill>
                  <a:srgbClr val="002060"/>
                </a:solidFill>
                <a:latin typeface="Arial Narrow" panose="020B0606020202030204" pitchFamily="34" charset="0"/>
              </a:rPr>
              <a:t>in 1883</a:t>
            </a:r>
          </a:p>
        </p:txBody>
      </p:sp>
      <p:pic>
        <p:nvPicPr>
          <p:cNvPr id="6" name="Espace réservé pour une image 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212D2266-9785-410A-8FE4-A4C75C6581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1604"/>
            <a:ext cx="5181600" cy="3939380"/>
          </a:xfrm>
        </p:spPr>
      </p:pic>
      <p:pic>
        <p:nvPicPr>
          <p:cNvPr id="10" name="Espace réservé du contenu 9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7445EA7A-5BAA-47B5-B2AB-A73D72B19C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43" y="2031604"/>
            <a:ext cx="5252357" cy="3879176"/>
          </a:xfrm>
        </p:spPr>
      </p:pic>
    </p:spTree>
    <p:extLst>
      <p:ext uri="{BB962C8B-B14F-4D97-AF65-F5344CB8AC3E}">
        <p14:creationId xmlns:p14="http://schemas.microsoft.com/office/powerpoint/2010/main" val="70624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7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Espace réservé pour une image  18" descr="Une image contenant livre, texte, bâtiment&#10;&#10;Description générée automatiquement">
            <a:extLst>
              <a:ext uri="{FF2B5EF4-FFF2-40B4-BE49-F238E27FC236}">
                <a16:creationId xmlns:a16="http://schemas.microsoft.com/office/drawing/2014/main" id="{9863C071-1C70-432D-89F0-3052FEA7209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31" y="782595"/>
            <a:ext cx="4735012" cy="5272216"/>
          </a:xfrm>
          <a:prstGeom prst="rect">
            <a:avLst/>
          </a:prstGeom>
        </p:spPr>
      </p:pic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2877223-ED77-4FAB-BB8D-D753BF4591C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941969" y="920673"/>
            <a:ext cx="4236050" cy="4944668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fr-F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Caricature by </a:t>
            </a:r>
          </a:p>
          <a:p>
            <a:pPr marL="0" indent="0" algn="ctr">
              <a:buNone/>
            </a:pPr>
            <a:r>
              <a:rPr lang="fr-F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Gaines </a:t>
            </a:r>
            <a:r>
              <a:rPr lang="fr-FR" sz="4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Ruger</a:t>
            </a:r>
            <a:r>
              <a:rPr lang="fr-F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Donoho</a:t>
            </a:r>
            <a:r>
              <a:rPr lang="fr-F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4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with</a:t>
            </a:r>
            <a:r>
              <a:rPr lang="fr-FR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 the dog Mick. </a:t>
            </a:r>
          </a:p>
          <a:p>
            <a:pPr marL="0" indent="0" algn="ctr">
              <a:buNone/>
            </a:pPr>
            <a:r>
              <a:rPr lang="fr-FR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   </a:t>
            </a:r>
            <a:r>
              <a:rPr lang="fr-FR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Painted</a:t>
            </a:r>
            <a:r>
              <a:rPr lang="fr-FR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on a </a:t>
            </a:r>
            <a:r>
              <a:rPr lang="fr-FR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wooden</a:t>
            </a:r>
            <a:r>
              <a:rPr lang="fr-FR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panel </a:t>
            </a:r>
            <a:r>
              <a:rPr lang="fr-FR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coming</a:t>
            </a:r>
            <a:r>
              <a:rPr lang="fr-FR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</a:t>
            </a:r>
            <a:r>
              <a:rPr lang="fr-FR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from</a:t>
            </a:r>
            <a:r>
              <a:rPr lang="fr-FR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the </a:t>
            </a:r>
            <a:r>
              <a:rPr lang="fr-FR" sz="32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hotel</a:t>
            </a:r>
            <a:r>
              <a:rPr lang="fr-FR" sz="3200" dirty="0">
                <a:solidFill>
                  <a:srgbClr val="002060"/>
                </a:solidFill>
                <a:latin typeface="Arial Narrow" panose="020B0606020202030204" pitchFamily="34" charset="0"/>
              </a:rPr>
              <a:t> Chevillon (1881)</a:t>
            </a:r>
          </a:p>
          <a:p>
            <a:pPr marL="0" indent="0">
              <a:buNone/>
            </a:pPr>
            <a:endParaRPr lang="fr-FR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More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than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200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paintings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or sketches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had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been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done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on the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walls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 of the </a:t>
            </a:r>
            <a:r>
              <a:rPr lang="fr-FR" sz="2000" dirty="0" err="1">
                <a:solidFill>
                  <a:srgbClr val="002060"/>
                </a:solidFill>
                <a:latin typeface="Arial Narrow" panose="020B0606020202030204" pitchFamily="34" charset="0"/>
              </a:rPr>
              <a:t>hotel</a:t>
            </a:r>
            <a:r>
              <a:rPr lang="fr-FR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. </a:t>
            </a:r>
          </a:p>
          <a:p>
            <a:endParaRPr lang="fr-FR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endParaRPr lang="fr-FR" sz="3200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94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5837AD-9959-4F50-84C1-580515EA5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774" y="484632"/>
            <a:ext cx="2613872" cy="5724144"/>
          </a:xfrm>
          <a:ln w="1905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accent2"/>
                </a:solidFill>
                <a:latin typeface="Arial Narrow" panose="020B0606020202030204" pitchFamily="34" charset="0"/>
              </a:rPr>
              <a:t>A caricature found on the walls of </a:t>
            </a:r>
            <a:r>
              <a:rPr lang="en-US" sz="36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the“Auberge</a:t>
            </a:r>
            <a:r>
              <a:rPr lang="en-US" sz="36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en-US" sz="36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Ganne</a:t>
            </a:r>
            <a:r>
              <a:rPr lang="en-US" sz="3600" dirty="0">
                <a:solidFill>
                  <a:schemeClr val="accent2"/>
                </a:solidFill>
                <a:latin typeface="Arial Narrow" panose="020B0606020202030204" pitchFamily="34" charset="0"/>
              </a:rPr>
              <a:t>”</a:t>
            </a:r>
            <a:br>
              <a:rPr lang="en-US" sz="3600" dirty="0">
                <a:solidFill>
                  <a:schemeClr val="accent2"/>
                </a:solidFill>
                <a:latin typeface="Arial Narrow" panose="020B0606020202030204" pitchFamily="34" charset="0"/>
              </a:rPr>
            </a:br>
            <a:br>
              <a:rPr lang="en-US" sz="3600" dirty="0">
                <a:solidFill>
                  <a:schemeClr val="accent2"/>
                </a:solidFill>
                <a:latin typeface="Arial Narrow" panose="020B0606020202030204" pitchFamily="34" charset="0"/>
              </a:rPr>
            </a:br>
            <a:br>
              <a:rPr lang="en-US" sz="3600" dirty="0">
                <a:solidFill>
                  <a:schemeClr val="accent2"/>
                </a:solidFill>
                <a:latin typeface="Arial Narrow" panose="020B0606020202030204" pitchFamily="34" charset="0"/>
              </a:rPr>
            </a:br>
            <a:r>
              <a:rPr lang="en-US" sz="18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Musée</a:t>
            </a:r>
            <a:r>
              <a:rPr lang="en-US" sz="1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départemental</a:t>
            </a:r>
            <a:r>
              <a:rPr lang="en-US" sz="1800" dirty="0">
                <a:solidFill>
                  <a:schemeClr val="accent2"/>
                </a:solidFill>
                <a:latin typeface="Arial Narrow" panose="020B0606020202030204" pitchFamily="34" charset="0"/>
              </a:rPr>
              <a:t> </a:t>
            </a:r>
            <a:br>
              <a:rPr lang="en-US" sz="1800" dirty="0">
                <a:solidFill>
                  <a:schemeClr val="accent2"/>
                </a:solidFill>
                <a:latin typeface="Arial Narrow" panose="020B0606020202030204" pitchFamily="34" charset="0"/>
              </a:rPr>
            </a:br>
            <a:r>
              <a:rPr lang="en-US" sz="1800" dirty="0">
                <a:solidFill>
                  <a:schemeClr val="accent2"/>
                </a:solidFill>
                <a:latin typeface="Arial Narrow" panose="020B0606020202030204" pitchFamily="34" charset="0"/>
              </a:rPr>
              <a:t>de Barbizon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pour une image  5" descr="Une image contenant bâtiment, homme, équitation, graffiti&#10;&#10;Description générée automatiquement">
            <a:extLst>
              <a:ext uri="{FF2B5EF4-FFF2-40B4-BE49-F238E27FC236}">
                <a16:creationId xmlns:a16="http://schemas.microsoft.com/office/drawing/2014/main" id="{8BC4E31C-0C2C-4728-9F00-94223EB72B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754541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21F837-D622-4CD1-884C-5913FDBCD9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657865"/>
            <a:ext cx="3932237" cy="3542270"/>
          </a:xfrm>
          <a:solidFill>
            <a:schemeClr val="bg1">
              <a:lumMod val="75000"/>
            </a:schemeClr>
          </a:solidFill>
        </p:spPr>
        <p:txBody>
          <a:bodyPr>
            <a:normAutofit fontScale="92500" lnSpcReduction="20000"/>
          </a:bodyPr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pPr algn="ctr"/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Painting on a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wooden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panel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from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« Auberge Ganne » Barbizon </a:t>
            </a:r>
            <a:r>
              <a:rPr lang="fr-FR" sz="36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around</a:t>
            </a:r>
            <a:r>
              <a:rPr lang="fr-FR" sz="36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1860</a:t>
            </a:r>
          </a:p>
          <a:p>
            <a:r>
              <a:rPr lang="fr-FR" sz="19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Here</a:t>
            </a:r>
            <a:r>
              <a:rPr lang="fr-FR" sz="19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fr-FR" sz="19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from</a:t>
            </a:r>
            <a:r>
              <a:rPr lang="fr-FR" sz="19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1830 to 1870, </a:t>
            </a:r>
            <a:r>
              <a:rPr lang="fr-FR" sz="19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young</a:t>
            </a:r>
            <a:r>
              <a:rPr lang="fr-FR" sz="19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sz="19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artists</a:t>
            </a:r>
            <a:r>
              <a:rPr lang="fr-FR" sz="19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have </a:t>
            </a:r>
            <a:r>
              <a:rPr lang="fr-FR" sz="19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changed</a:t>
            </a:r>
            <a:r>
              <a:rPr lang="fr-FR" sz="19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the </a:t>
            </a:r>
            <a:r>
              <a:rPr lang="fr-FR" sz="1900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history</a:t>
            </a:r>
            <a:r>
              <a:rPr lang="fr-FR" sz="19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of painting…</a:t>
            </a:r>
          </a:p>
          <a:p>
            <a:pPr algn="ctr"/>
            <a:endParaRPr lang="fr-FR" sz="18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sz="1800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Musée départemental Seine-et-Marne</a:t>
            </a:r>
          </a:p>
        </p:txBody>
      </p:sp>
      <p:pic>
        <p:nvPicPr>
          <p:cNvPr id="28" name="Espace réservé pour une image  27" descr="Une image contenant mur&#10;&#10;Description générée automatiquement">
            <a:extLst>
              <a:ext uri="{FF2B5EF4-FFF2-40B4-BE49-F238E27FC236}">
                <a16:creationId xmlns:a16="http://schemas.microsoft.com/office/drawing/2014/main" id="{DCA1DE08-DD16-4BE9-8234-66BE98F5D6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6" r="30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45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0B797-5A41-439D-8828-52B54F234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5992" y="1864326"/>
            <a:ext cx="3501920" cy="3129348"/>
          </a:xfr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dirty="0">
                <a:solidFill>
                  <a:schemeClr val="accent2"/>
                </a:solidFill>
                <a:latin typeface="Arial Narrow" panose="020B0606020202030204" pitchFamily="34" charset="0"/>
              </a:rPr>
              <a:t>The friendly relationships between the artists and the young population</a:t>
            </a:r>
          </a:p>
        </p:txBody>
      </p:sp>
      <p:pic>
        <p:nvPicPr>
          <p:cNvPr id="6" name="Espace réservé pour une image  5" descr="Une image contenant texte, livre&#10;&#10;Description générée automatiquement">
            <a:extLst>
              <a:ext uri="{FF2B5EF4-FFF2-40B4-BE49-F238E27FC236}">
                <a16:creationId xmlns:a16="http://schemas.microsoft.com/office/drawing/2014/main" id="{48495B7F-2AB0-4D9E-93BC-F329418D2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" r="8391" b="2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363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3691"/>
            <a:ext cx="12192000" cy="1934309"/>
          </a:xfrm>
          <a:prstGeom prst="rect">
            <a:avLst/>
          </a:prstGeom>
          <a:solidFill>
            <a:srgbClr val="7059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FD4997D-19DB-40A9-BCE8-7A823AD45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388020"/>
            <a:ext cx="7729728" cy="1188720"/>
          </a:xfrm>
          <a:solidFill>
            <a:schemeClr val="accent1">
              <a:lumMod val="20000"/>
              <a:lumOff val="80000"/>
            </a:schemeClr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The old bridge of </a:t>
            </a:r>
            <a:r>
              <a:rPr lang="en-US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Grez</a:t>
            </a:r>
            <a:r>
              <a:rPr lang="en-US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-sur-</a:t>
            </a:r>
            <a:r>
              <a:rPr lang="en-US" kern="1200" dirty="0" err="1">
                <a:solidFill>
                  <a:schemeClr val="tx1"/>
                </a:solidFill>
                <a:latin typeface="Arial Narrow" panose="020B0606020202030204" pitchFamily="34" charset="0"/>
              </a:rPr>
              <a:t>Loing</a:t>
            </a:r>
            <a:r>
              <a:rPr lang="en-US" kern="1200" dirty="0">
                <a:solidFill>
                  <a:schemeClr val="tx1"/>
                </a:solidFill>
                <a:latin typeface="Arial Narrow" panose="020B0606020202030204" pitchFamily="34" charset="0"/>
              </a:rPr>
              <a:t> by Corot in 1850</a:t>
            </a:r>
          </a:p>
        </p:txBody>
      </p:sp>
      <p:pic>
        <p:nvPicPr>
          <p:cNvPr id="6" name="Espace réservé pour une image  5" descr="Une image contenant herbe, extérieur, bâtiment, mouton&#10;&#10;Description générée automatiquement">
            <a:extLst>
              <a:ext uri="{FF2B5EF4-FFF2-40B4-BE49-F238E27FC236}">
                <a16:creationId xmlns:a16="http://schemas.microsoft.com/office/drawing/2014/main" id="{D30A6A88-5E6D-4ECA-8ED7-672C23E7AB3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" r="-1" b="222"/>
          <a:stretch/>
        </p:blipFill>
        <p:spPr>
          <a:xfrm>
            <a:off x="2872707" y="964691"/>
            <a:ext cx="6446585" cy="310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94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28223AFA-62D6-44CD-83A1-9298CF0BB8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2" r="-1" b="23301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8663357-1843-42BB-BC09-EACA8E00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4F3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E733C6-7A55-432A-B673-826E36C3F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222" y="578785"/>
            <a:ext cx="4200211" cy="57004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  <a:t>Francis Brooks Chadwick </a:t>
            </a:r>
            <a:b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  <a:t>(Boston1850 – </a:t>
            </a:r>
            <a:r>
              <a:rPr lang="en-US" sz="41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Grez</a:t>
            </a:r>
            <a: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  <a:t>-sur-</a:t>
            </a:r>
            <a:r>
              <a:rPr lang="en-US" sz="4100" dirty="0" err="1">
                <a:solidFill>
                  <a:srgbClr val="FFFFFF"/>
                </a:solidFill>
                <a:latin typeface="Arial Narrow" panose="020B0606020202030204" pitchFamily="34" charset="0"/>
              </a:rPr>
              <a:t>Loing</a:t>
            </a:r>
            <a: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  <a:t> 1942)</a:t>
            </a:r>
            <a:b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b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  <a:t> Portrait by </a:t>
            </a:r>
            <a:b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r>
              <a:rPr lang="en-US" sz="4100" dirty="0">
                <a:solidFill>
                  <a:srgbClr val="FFFFFF"/>
                </a:solidFill>
                <a:latin typeface="Arial Narrow" panose="020B0606020202030204" pitchFamily="34" charset="0"/>
              </a:rPr>
              <a:t>John Singer Sargent </a:t>
            </a:r>
            <a:br>
              <a:rPr lang="en-US" sz="4100" dirty="0">
                <a:solidFill>
                  <a:srgbClr val="FFFFFF"/>
                </a:solidFill>
              </a:rPr>
            </a:br>
            <a:br>
              <a:rPr lang="en-US" sz="41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Chadwick bought the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 « Pension Laurent » in 1893 </a:t>
            </a:r>
          </a:p>
        </p:txBody>
      </p:sp>
    </p:spTree>
    <p:extLst>
      <p:ext uri="{BB962C8B-B14F-4D97-AF65-F5344CB8AC3E}">
        <p14:creationId xmlns:p14="http://schemas.microsoft.com/office/powerpoint/2010/main" val="29425719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64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94C5279-CDC5-476D-8AF7-FEB01BC0D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old bridge </a:t>
            </a:r>
            <a:br>
              <a:rPr lang="en-US" sz="22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and the city in the background by  Francis Chadwick</a:t>
            </a:r>
          </a:p>
        </p:txBody>
      </p:sp>
      <p:pic>
        <p:nvPicPr>
          <p:cNvPr id="6" name="Espace réservé pour une image  5" descr="Une image contenant herbe, extérieur, champ, broutant&#10;&#10;Description générée automatiquement">
            <a:extLst>
              <a:ext uri="{FF2B5EF4-FFF2-40B4-BE49-F238E27FC236}">
                <a16:creationId xmlns:a16="http://schemas.microsoft.com/office/drawing/2014/main" id="{A169AB94-F41F-4F41-9065-A059804C9AB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4038600" y="1405617"/>
            <a:ext cx="7188199" cy="404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5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4303" y="214291"/>
            <a:ext cx="3201433" cy="650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 descr="C:\Users\CLI\Desktop\plan-1024x731_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253" y="228438"/>
            <a:ext cx="3517273" cy="2510865"/>
          </a:xfrm>
          <a:prstGeom prst="rect">
            <a:avLst/>
          </a:prstGeom>
          <a:noFill/>
        </p:spPr>
      </p:pic>
      <p:pic>
        <p:nvPicPr>
          <p:cNvPr id="1026" name="Picture 2" descr="C:\Users\CLI\Desktop\Barbizon-Fontainebleau - uMap - Mozilla Firefox_2019-08-25_16-58-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4290" y="96684"/>
            <a:ext cx="6791939" cy="6761315"/>
          </a:xfrm>
          <a:prstGeom prst="rect">
            <a:avLst/>
          </a:prstGeom>
          <a:noFill/>
        </p:spPr>
      </p:pic>
      <p:sp>
        <p:nvSpPr>
          <p:cNvPr id="5" name="ZoneTexte 4"/>
          <p:cNvSpPr txBox="1"/>
          <p:nvPr/>
        </p:nvSpPr>
        <p:spPr>
          <a:xfrm>
            <a:off x="6660792" y="4943725"/>
            <a:ext cx="1832840" cy="338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6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Grez-sur-Loing</a:t>
            </a:r>
            <a:endParaRPr lang="fr-FR" sz="1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881818" y="2072782"/>
            <a:ext cx="1571636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Fontainebleau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159491" y="754535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Barbizon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28495" y="4199479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Bourron</a:t>
            </a:r>
            <a:endParaRPr lang="fr-FR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defTabSz="914400"/>
            <a:r>
              <a:rPr lang="fr-FR" sz="1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Marlotte</a:t>
            </a:r>
            <a:endParaRPr lang="fr-FR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310578" y="4198085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Montigny</a:t>
            </a:r>
          </a:p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sur-Loing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9516074" y="2907695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 err="1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Moret</a:t>
            </a:r>
            <a:endParaRPr lang="fr-FR" sz="1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sur-Loing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953520" y="1912070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Thomery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810380" y="6622789"/>
            <a:ext cx="1214446" cy="30777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914400"/>
            <a:r>
              <a:rPr lang="fr-FR" sz="1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Nemours</a:t>
            </a:r>
          </a:p>
        </p:txBody>
      </p:sp>
      <p:sp>
        <p:nvSpPr>
          <p:cNvPr id="1030" name="AutoShape 6" descr="plan"/>
          <p:cNvSpPr>
            <a:spLocks noChangeAspect="1" noChangeArrowheads="1"/>
          </p:cNvSpPr>
          <p:nvPr/>
        </p:nvSpPr>
        <p:spPr bwMode="auto">
          <a:xfrm>
            <a:off x="1679575" y="-3336925"/>
            <a:ext cx="9753600" cy="69627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fr-FR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3966184" y="2067927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966288" y="2006013"/>
            <a:ext cx="9460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1000" dirty="0">
                <a:solidFill>
                  <a:prstClr val="black">
                    <a:lumMod val="65000"/>
                    <a:lumOff val="3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itchFamily="82" charset="0"/>
              </a:rPr>
              <a:t>Grez-sur-Loing</a:t>
            </a:r>
          </a:p>
        </p:txBody>
      </p:sp>
      <p:sp>
        <p:nvSpPr>
          <p:cNvPr id="18" name="Ellipse 17"/>
          <p:cNvSpPr/>
          <p:nvPr/>
        </p:nvSpPr>
        <p:spPr>
          <a:xfrm>
            <a:off x="3794744" y="1510709"/>
            <a:ext cx="1143008" cy="114300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35" name="Picture 11" descr="https://www.tourisme-paysdenemours.fr/images/village-de-caractere.jpg?crc=389845592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7823" y="5575148"/>
            <a:ext cx="714380" cy="440535"/>
          </a:xfrm>
          <a:prstGeom prst="rect">
            <a:avLst/>
          </a:prstGeom>
          <a:noFill/>
        </p:spPr>
      </p:pic>
      <p:pic>
        <p:nvPicPr>
          <p:cNvPr id="1039" name="Picture 15" descr="C:\Users\CLI\Documents\AMIS DE GREZ\RENCONTRE LITTERAIRES - 24 25 JUIN 2017 - FLYER\Logo_Grez_blason GsL numerique 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6169" y="4036331"/>
            <a:ext cx="1017689" cy="1128336"/>
          </a:xfrm>
          <a:prstGeom prst="rect">
            <a:avLst/>
          </a:prstGeom>
          <a:noFill/>
        </p:spPr>
      </p:pic>
      <p:sp>
        <p:nvSpPr>
          <p:cNvPr id="26" name="ZoneTexte 25"/>
          <p:cNvSpPr txBox="1"/>
          <p:nvPr/>
        </p:nvSpPr>
        <p:spPr>
          <a:xfrm>
            <a:off x="1424030" y="5966011"/>
            <a:ext cx="2370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fr-FR" sz="2400" b="1" dirty="0">
                <a:solidFill>
                  <a:prstClr val="white"/>
                </a:solidFill>
                <a:latin typeface="Calibri"/>
              </a:rPr>
              <a:t>GREZ-SUR-LOING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317F12A-029E-44F1-848B-D3EE8DBCE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198521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Another closer view 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of the bridge 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</a:t>
            </a:r>
            <a:b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Francis Chadwick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C676F7C1-ABEE-4808-8F82-FB2D14D346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3" b="20863"/>
          <a:stretch>
            <a:fillRect/>
          </a:stretch>
        </p:blipFill>
        <p:spPr>
          <a:xfrm>
            <a:off x="5153822" y="843810"/>
            <a:ext cx="6553545" cy="517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658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5EB774-5F82-47D0-AA70-93A6C0ADF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Portrait of Childe Hassam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 descr="Une image contenant personne, mur, photo, vieux&#10;&#10;Description générée automatiquement">
            <a:extLst>
              <a:ext uri="{FF2B5EF4-FFF2-40B4-BE49-F238E27FC236}">
                <a16:creationId xmlns:a16="http://schemas.microsoft.com/office/drawing/2014/main" id="{68D4D475-AC79-4F45-8866-A3990F93E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"/>
          <a:stretch/>
        </p:blipFill>
        <p:spPr>
          <a:xfrm>
            <a:off x="6442358" y="492573"/>
            <a:ext cx="397647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9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535361D1-E458-4DFB-A8DA-D01941E4AF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9" b="896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21409E5-E152-4DF6-BE6A-1F3E9D58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The old bridge by Childe Hassam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940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466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AD87A21-46CF-4AB8-B894-4B5C8802F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The bridge by </a:t>
            </a:r>
            <a:b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Childe Hassam </a:t>
            </a:r>
            <a:b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in 1914</a:t>
            </a:r>
            <a:b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b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2200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en-US" sz="2200" kern="1200" dirty="0" err="1">
                <a:solidFill>
                  <a:srgbClr val="FF0000"/>
                </a:solidFill>
                <a:latin typeface="Arial Narrow" panose="020B0606020202030204" pitchFamily="34" charset="0"/>
              </a:rPr>
              <a:t>Watercolour</a:t>
            </a:r>
            <a:endParaRPr lang="en-US" sz="2200" kern="12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F543D745-B0A5-4CF5-B610-8222F12F3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 b="4955"/>
          <a:stretch/>
        </p:blipFill>
        <p:spPr>
          <a:xfrm>
            <a:off x="4038600" y="1405629"/>
            <a:ext cx="7188199" cy="40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442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id="{06ABE66F-DA77-4C88-93D9-72C31D83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Portrait of Robert Vonnoh with a palette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3194161E-2CBF-4DE5-A066-7EC1B1C91C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r="1484"/>
          <a:stretch/>
        </p:blipFill>
        <p:spPr>
          <a:xfrm>
            <a:off x="6442360" y="492573"/>
            <a:ext cx="3976468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03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1DB0EF-EC56-4489-93FC-25B6C912F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8261" y="2000730"/>
            <a:ext cx="5319433" cy="28565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400" dirty="0">
                <a:solidFill>
                  <a:schemeClr val="accent2"/>
                </a:solidFill>
                <a:latin typeface="Arial Narrow" panose="020B0606020202030204" pitchFamily="34" charset="0"/>
              </a:rPr>
              <a:t>Robert </a:t>
            </a:r>
            <a:r>
              <a:rPr lang="en-US" sz="4400" dirty="0" err="1">
                <a:solidFill>
                  <a:schemeClr val="accent2"/>
                </a:solidFill>
                <a:latin typeface="Arial Narrow" panose="020B0606020202030204" pitchFamily="34" charset="0"/>
              </a:rPr>
              <a:t>Vonnoh</a:t>
            </a:r>
            <a:r>
              <a:rPr lang="en-US" sz="4400" dirty="0">
                <a:solidFill>
                  <a:schemeClr val="accent2"/>
                </a:solidFill>
                <a:latin typeface="Arial Narrow" panose="020B0606020202030204" pitchFamily="34" charset="0"/>
              </a:rPr>
              <a:t> leaving for painting  in a picturesque artist equipment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C6334C2-F73F-4B3B-A626-DD5F69DF6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389868" cy="6374535"/>
          </a:xfrm>
          <a:custGeom>
            <a:avLst/>
            <a:gdLst>
              <a:gd name="connsiteX0" fmla="*/ 620377 w 5389868"/>
              <a:gd name="connsiteY0" fmla="*/ 6374535 h 6374535"/>
              <a:gd name="connsiteX1" fmla="*/ 3459520 w 5389868"/>
              <a:gd name="connsiteY1" fmla="*/ 6374535 h 6374535"/>
              <a:gd name="connsiteX2" fmla="*/ 3638761 w 5389868"/>
              <a:gd name="connsiteY2" fmla="*/ 6288190 h 6374535"/>
              <a:gd name="connsiteX3" fmla="*/ 5389868 w 5389868"/>
              <a:gd name="connsiteY3" fmla="*/ 3346018 h 6374535"/>
              <a:gd name="connsiteX4" fmla="*/ 2043850 w 5389868"/>
              <a:gd name="connsiteY4" fmla="*/ 0 h 6374535"/>
              <a:gd name="connsiteX5" fmla="*/ 139826 w 5389868"/>
              <a:gd name="connsiteY5" fmla="*/ 594192 h 6374535"/>
              <a:gd name="connsiteX6" fmla="*/ 0 w 5389868"/>
              <a:gd name="connsiteY6" fmla="*/ 700065 h 6374535"/>
              <a:gd name="connsiteX7" fmla="*/ 0 w 5389868"/>
              <a:gd name="connsiteY7" fmla="*/ 5991971 h 6374535"/>
              <a:gd name="connsiteX8" fmla="*/ 139827 w 5389868"/>
              <a:gd name="connsiteY8" fmla="*/ 6097845 h 6374535"/>
              <a:gd name="connsiteX9" fmla="*/ 378347 w 5389868"/>
              <a:gd name="connsiteY9" fmla="*/ 6248727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89868" h="6374535">
                <a:moveTo>
                  <a:pt x="620377" y="6374535"/>
                </a:moveTo>
                <a:lnTo>
                  <a:pt x="3459520" y="6374535"/>
                </a:lnTo>
                <a:lnTo>
                  <a:pt x="3638761" y="6288190"/>
                </a:lnTo>
                <a:cubicBezTo>
                  <a:pt x="4681799" y="5721578"/>
                  <a:pt x="5389868" y="4616487"/>
                  <a:pt x="5389868" y="3346018"/>
                </a:cubicBezTo>
                <a:cubicBezTo>
                  <a:pt x="5389868" y="1498063"/>
                  <a:pt x="3891805" y="0"/>
                  <a:pt x="2043850" y="0"/>
                </a:cubicBezTo>
                <a:cubicBezTo>
                  <a:pt x="1336430" y="0"/>
                  <a:pt x="680285" y="219535"/>
                  <a:pt x="139826" y="594192"/>
                </a:cubicBezTo>
                <a:lnTo>
                  <a:pt x="0" y="700065"/>
                </a:lnTo>
                <a:lnTo>
                  <a:pt x="0" y="5991971"/>
                </a:lnTo>
                <a:lnTo>
                  <a:pt x="139827" y="6097845"/>
                </a:lnTo>
                <a:cubicBezTo>
                  <a:pt x="217035" y="6151367"/>
                  <a:pt x="296605" y="6201724"/>
                  <a:pt x="378347" y="624872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5" descr="Une image contenant bâtiment, mur, plancher, photo&#10;&#10;Description générée automatiquement">
            <a:extLst>
              <a:ext uri="{FF2B5EF4-FFF2-40B4-BE49-F238E27FC236}">
                <a16:creationId xmlns:a16="http://schemas.microsoft.com/office/drawing/2014/main" id="{1E9781C8-28FB-4070-B582-E333A3E86E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1012"/>
          <a:stretch/>
        </p:blipFill>
        <p:spPr>
          <a:xfrm>
            <a:off x="20" y="10"/>
            <a:ext cx="5234499" cy="6210619"/>
          </a:xfrm>
          <a:custGeom>
            <a:avLst/>
            <a:gdLst>
              <a:gd name="connsiteX0" fmla="*/ 1082595 w 5234519"/>
              <a:gd name="connsiteY0" fmla="*/ 0 h 6210629"/>
              <a:gd name="connsiteX1" fmla="*/ 3027450 w 5234519"/>
              <a:gd name="connsiteY1" fmla="*/ 0 h 6210629"/>
              <a:gd name="connsiteX2" fmla="*/ 3291029 w 5234519"/>
              <a:gd name="connsiteY2" fmla="*/ 96471 h 6210629"/>
              <a:gd name="connsiteX3" fmla="*/ 5234519 w 5234519"/>
              <a:gd name="connsiteY3" fmla="*/ 3028517 h 6210629"/>
              <a:gd name="connsiteX4" fmla="*/ 2052407 w 5234519"/>
              <a:gd name="connsiteY4" fmla="*/ 6210629 h 6210629"/>
              <a:gd name="connsiteX5" fmla="*/ 28288 w 5234519"/>
              <a:gd name="connsiteY5" fmla="*/ 5483989 h 6210629"/>
              <a:gd name="connsiteX6" fmla="*/ 0 w 5234519"/>
              <a:gd name="connsiteY6" fmla="*/ 5458279 h 6210629"/>
              <a:gd name="connsiteX7" fmla="*/ 0 w 5234519"/>
              <a:gd name="connsiteY7" fmla="*/ 598754 h 6210629"/>
              <a:gd name="connsiteX8" fmla="*/ 28288 w 5234519"/>
              <a:gd name="connsiteY8" fmla="*/ 573044 h 6210629"/>
              <a:gd name="connsiteX9" fmla="*/ 958290 w 5234519"/>
              <a:gd name="connsiteY9" fmla="*/ 39494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234519" h="6210629">
                <a:moveTo>
                  <a:pt x="1082595" y="0"/>
                </a:moveTo>
                <a:lnTo>
                  <a:pt x="3027450" y="0"/>
                </a:lnTo>
                <a:lnTo>
                  <a:pt x="3291029" y="96471"/>
                </a:lnTo>
                <a:cubicBezTo>
                  <a:pt x="4433137" y="579542"/>
                  <a:pt x="5234519" y="1710443"/>
                  <a:pt x="5234519" y="3028517"/>
                </a:cubicBezTo>
                <a:cubicBezTo>
                  <a:pt x="5234519" y="4785949"/>
                  <a:pt x="3809839" y="6210629"/>
                  <a:pt x="2052407" y="6210629"/>
                </a:cubicBezTo>
                <a:cubicBezTo>
                  <a:pt x="1283531" y="6210629"/>
                  <a:pt x="578345" y="5937936"/>
                  <a:pt x="28288" y="5483989"/>
                </a:cubicBezTo>
                <a:lnTo>
                  <a:pt x="0" y="5458279"/>
                </a:lnTo>
                <a:lnTo>
                  <a:pt x="0" y="598754"/>
                </a:lnTo>
                <a:lnTo>
                  <a:pt x="28288" y="573044"/>
                </a:lnTo>
                <a:cubicBezTo>
                  <a:pt x="303317" y="346070"/>
                  <a:pt x="617127" y="164410"/>
                  <a:pt x="958290" y="3949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482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0B4F885-3973-413C-88D7-3868D448F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The bridge of </a:t>
            </a:r>
            <a:r>
              <a:rPr lang="en-US" sz="36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Grez</a:t>
            </a:r>
            <a: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in summer  </a:t>
            </a:r>
            <a:b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</a:br>
            <a: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sz="3600" b="1" dirty="0">
                <a:solidFill>
                  <a:schemeClr val="accent2"/>
                </a:solidFill>
              </a:rPr>
              <a:t>obert</a:t>
            </a:r>
            <a:r>
              <a:rPr lang="en-US" sz="3600" b="1" kern="1200" dirty="0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accent2"/>
                </a:solidFill>
                <a:latin typeface="+mj-lt"/>
                <a:ea typeface="+mj-ea"/>
                <a:cs typeface="+mj-cs"/>
              </a:rPr>
              <a:t>Vonnoh</a:t>
            </a:r>
            <a:endParaRPr lang="en-US" sz="3600" b="1" kern="1200" dirty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Espace réservé pour une image  5" descr="Une image contenant arbre, eau, extérieur, nature&#10;&#10;Description générée automatiquement">
            <a:extLst>
              <a:ext uri="{FF2B5EF4-FFF2-40B4-BE49-F238E27FC236}">
                <a16:creationId xmlns:a16="http://schemas.microsoft.com/office/drawing/2014/main" id="{52E16098-4F2C-46A0-9AC4-C1A7689537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5" b="3045"/>
          <a:stretch>
            <a:fillRect/>
          </a:stretch>
        </p:blipFill>
        <p:spPr>
          <a:xfrm>
            <a:off x="4777316" y="750779"/>
            <a:ext cx="6780700" cy="535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03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herbe, arbre, champ, extérieur&#10;&#10;Description générée automatiquement">
            <a:extLst>
              <a:ext uri="{FF2B5EF4-FFF2-40B4-BE49-F238E27FC236}">
                <a16:creationId xmlns:a16="http://schemas.microsoft.com/office/drawing/2014/main" id="{D678D8FE-FA52-4740-A8D6-BA309B3561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8" r="14708"/>
          <a:stretch>
            <a:fillRect/>
          </a:stretch>
        </p:blipFill>
        <p:spPr>
          <a:xfrm>
            <a:off x="4701687" y="768699"/>
            <a:ext cx="7174080" cy="4985951"/>
          </a:xfr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615DCD4-D09E-4BAC-A309-4D89C3ABF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5609" y="768700"/>
            <a:ext cx="3932237" cy="4985950"/>
          </a:xfrm>
          <a:solidFill>
            <a:schemeClr val="bg2">
              <a:lumMod val="90000"/>
            </a:schemeClr>
          </a:solidFill>
          <a:ln w="28575">
            <a:solidFill>
              <a:schemeClr val="tx1"/>
            </a:solidFill>
          </a:ln>
        </p:spPr>
        <p:txBody>
          <a:bodyPr/>
          <a:lstStyle/>
          <a:p>
            <a:pPr algn="ctr"/>
            <a:endParaRPr lang="fr-FR" sz="3600" dirty="0">
              <a:solidFill>
                <a:schemeClr val="accent2"/>
              </a:solidFill>
              <a:latin typeface="Arial Narrow" panose="020B0606020202030204" pitchFamily="34" charset="0"/>
            </a:endParaRPr>
          </a:p>
          <a:p>
            <a:pPr algn="ctr"/>
            <a:endParaRPr lang="fr-FR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sz="3600" dirty="0">
                <a:solidFill>
                  <a:schemeClr val="tx2"/>
                </a:solidFill>
                <a:latin typeface="Arial Narrow" panose="020B0606020202030204" pitchFamily="34" charset="0"/>
              </a:rPr>
              <a:t>Young girls picking up </a:t>
            </a:r>
            <a:r>
              <a:rPr lang="fr-FR" sz="3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poppies</a:t>
            </a:r>
            <a:r>
              <a:rPr lang="fr-FR" sz="3600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</a:p>
          <a:p>
            <a:pPr algn="ctr"/>
            <a:r>
              <a:rPr lang="fr-FR" sz="3600" dirty="0">
                <a:solidFill>
                  <a:schemeClr val="tx2"/>
                </a:solidFill>
                <a:latin typeface="Arial Narrow" panose="020B0606020202030204" pitchFamily="34" charset="0"/>
              </a:rPr>
              <a:t>by Robert </a:t>
            </a:r>
            <a:r>
              <a:rPr lang="fr-FR" sz="3600" dirty="0" err="1">
                <a:solidFill>
                  <a:schemeClr val="tx2"/>
                </a:solidFill>
                <a:latin typeface="Arial Narrow" panose="020B0606020202030204" pitchFamily="34" charset="0"/>
              </a:rPr>
              <a:t>Vonnoh</a:t>
            </a:r>
            <a:endParaRPr lang="fr-FR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endParaRPr lang="fr-FR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ctr"/>
            <a:r>
              <a:rPr lang="fr-FR" sz="2400" dirty="0">
                <a:solidFill>
                  <a:schemeClr val="tx2"/>
                </a:solidFill>
                <a:latin typeface="Arial Narrow" panose="020B0606020202030204" pitchFamily="34" charset="0"/>
              </a:rPr>
              <a:t>Coquelicots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5408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14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CF0970-CE24-44F5-8BBB-9D3A4441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Laundress on the riverside</a:t>
            </a:r>
            <a:b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b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by </a:t>
            </a:r>
            <a:b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en-US" sz="2200" b="1" kern="1200" dirty="0">
                <a:solidFill>
                  <a:srgbClr val="FF0000"/>
                </a:solidFill>
                <a:latin typeface="Arial Narrow" panose="020B0606020202030204" pitchFamily="34" charset="0"/>
              </a:rPr>
              <a:t>Frederic Porter Vinton</a:t>
            </a:r>
          </a:p>
        </p:txBody>
      </p:sp>
      <p:pic>
        <p:nvPicPr>
          <p:cNvPr id="10" name="Espace réservé pour une image  9" descr="Une image contenant arbre, herbe, extérieur&#10;&#10;Description générée automatiquement">
            <a:extLst>
              <a:ext uri="{FF2B5EF4-FFF2-40B4-BE49-F238E27FC236}">
                <a16:creationId xmlns:a16="http://schemas.microsoft.com/office/drawing/2014/main" id="{F7E1A575-AC05-44CB-8869-78038A521B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" r="1717"/>
          <a:stretch>
            <a:fillRect/>
          </a:stretch>
        </p:blipFill>
        <p:spPr>
          <a:xfrm>
            <a:off x="4510301" y="961812"/>
            <a:ext cx="6244796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14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2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53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CE4657-DD9B-491F-853D-16A026F4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</a:rPr>
              <a:t>Sunset by the river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by </a:t>
            </a:r>
            <a:br>
              <a:rPr lang="en-US" sz="36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Willard Leroy Metcalf</a:t>
            </a:r>
          </a:p>
        </p:txBody>
      </p:sp>
      <p:sp>
        <p:nvSpPr>
          <p:cNvPr id="25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Espace réservé pour une image  5" descr="Une image contenant herbe, clôture, extérieur, pont&#10;&#10;Description générée automatiquement">
            <a:extLst>
              <a:ext uri="{FF2B5EF4-FFF2-40B4-BE49-F238E27FC236}">
                <a16:creationId xmlns:a16="http://schemas.microsoft.com/office/drawing/2014/main" id="{EF54758A-403E-4C4E-A342-19B2155173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2" b="641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5263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arbre, extérieur, voie, train&#10;&#10;Description générée automatiquement">
            <a:extLst>
              <a:ext uri="{FF2B5EF4-FFF2-40B4-BE49-F238E27FC236}">
                <a16:creationId xmlns:a16="http://schemas.microsoft.com/office/drawing/2014/main" id="{4B2296FD-FD49-40EF-B7C3-62958BDABD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" b="63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1" name="Rectangle 5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2CD6FD-DAD2-4950-9E4A-B3664FFA0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>
            <a:normAutofit/>
          </a:bodyPr>
          <a:lstStyle/>
          <a:p>
            <a:pPr algn="ctr"/>
            <a:r>
              <a:rPr lang="fr-FR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Bourron</a:t>
            </a:r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</a:t>
            </a:r>
            <a:r>
              <a:rPr lang="fr-FR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Marlotte</a:t>
            </a:r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: the </a:t>
            </a:r>
            <a:r>
              <a:rPr lang="fr-FR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railway</a:t>
            </a:r>
            <a:r>
              <a:rPr lang="fr-FR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station in 1860</a:t>
            </a:r>
          </a:p>
        </p:txBody>
      </p:sp>
      <p:cxnSp>
        <p:nvCxnSpPr>
          <p:cNvPr id="62" name="Straight Connector 5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662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erbe, extérieur, champ&#10;&#10;Description générée automatiquement">
            <a:extLst>
              <a:ext uri="{FF2B5EF4-FFF2-40B4-BE49-F238E27FC236}">
                <a16:creationId xmlns:a16="http://schemas.microsoft.com/office/drawing/2014/main" id="{7FCD2B67-3619-45E3-AAC1-8B7AE6E59C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1" b="35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7" name="Rectangle 3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9086EE-9BC8-4744-B6CA-48E0175D29CE}"/>
              </a:ext>
            </a:extLst>
          </p:cNvPr>
          <p:cNvSpPr txBox="1"/>
          <p:nvPr/>
        </p:nvSpPr>
        <p:spPr>
          <a:xfrm>
            <a:off x="490537" y="531185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Lovell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Birge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 Harrison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  <a:ea typeface="+mj-ea"/>
                <a:cs typeface="+mj-cs"/>
              </a:rPr>
              <a:t>Young girl in the field</a:t>
            </a:r>
          </a:p>
        </p:txBody>
      </p:sp>
      <p:cxnSp>
        <p:nvCxnSpPr>
          <p:cNvPr id="38" name="Straight Connector 3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718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A00C8E-2D02-4ABF-BC91-864E0B2B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9" y="5215095"/>
            <a:ext cx="11353779" cy="147710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latin typeface="Arial Narrow" panose="020B0606020202030204" pitchFamily="34" charset="0"/>
              </a:rPr>
              <a:t>Theodore Robinson </a:t>
            </a:r>
            <a:r>
              <a:rPr lang="en-US" sz="2000" dirty="0">
                <a:latin typeface="Arial Narrow" panose="020B0606020202030204" pitchFamily="34" charset="0"/>
              </a:rPr>
              <a:t>(Monet’s son-in-law) </a:t>
            </a:r>
            <a:br>
              <a:rPr lang="en-US" sz="2000" dirty="0">
                <a:latin typeface="Arial Narrow" panose="020B0606020202030204" pitchFamily="34" charset="0"/>
              </a:rPr>
            </a:br>
            <a:r>
              <a:rPr lang="en-US" sz="2000" dirty="0">
                <a:latin typeface="Arial Narrow" panose="020B0606020202030204" pitchFamily="34" charset="0"/>
              </a:rPr>
              <a:t>was at </a:t>
            </a:r>
            <a:r>
              <a:rPr lang="en-US" sz="2000" dirty="0" err="1">
                <a:latin typeface="Arial Narrow" panose="020B0606020202030204" pitchFamily="34" charset="0"/>
              </a:rPr>
              <a:t>Grez</a:t>
            </a:r>
            <a:r>
              <a:rPr lang="en-US" sz="2000" dirty="0">
                <a:latin typeface="Arial Narrow" panose="020B0606020202030204" pitchFamily="34" charset="0"/>
              </a:rPr>
              <a:t>-sur-</a:t>
            </a:r>
            <a:r>
              <a:rPr lang="en-US" sz="2000" dirty="0" err="1">
                <a:latin typeface="Arial Narrow" panose="020B0606020202030204" pitchFamily="34" charset="0"/>
              </a:rPr>
              <a:t>Loing</a:t>
            </a:r>
            <a:r>
              <a:rPr lang="en-US" sz="2000" dirty="0">
                <a:latin typeface="Arial Narrow" panose="020B0606020202030204" pitchFamily="34" charset="0"/>
              </a:rPr>
              <a:t> in 1877</a:t>
            </a:r>
            <a:br>
              <a:rPr lang="en-US" sz="2400" dirty="0">
                <a:latin typeface="Arial Narrow" panose="020B0606020202030204" pitchFamily="34" charset="0"/>
              </a:rPr>
            </a:br>
            <a:br>
              <a:rPr lang="en-US" sz="2400" dirty="0">
                <a:latin typeface="Arial Narrow" panose="020B0606020202030204" pitchFamily="34" charset="0"/>
              </a:rPr>
            </a:br>
            <a:r>
              <a:rPr lang="en-US" sz="2400" dirty="0">
                <a:latin typeface="Arial Narrow" panose="020B0606020202030204" pitchFamily="34" charset="0"/>
              </a:rPr>
              <a:t>Here : Farmhouse in </a:t>
            </a:r>
            <a:r>
              <a:rPr lang="en-US" sz="2400" dirty="0" err="1">
                <a:latin typeface="Arial Narrow" panose="020B0606020202030204" pitchFamily="34" charset="0"/>
              </a:rPr>
              <a:t>Grez</a:t>
            </a:r>
            <a:endParaRPr lang="en-US" sz="2400" dirty="0">
              <a:latin typeface="Arial Narrow" panose="020B0606020202030204" pitchFamily="34" charset="0"/>
            </a:endParaRPr>
          </a:p>
        </p:txBody>
      </p:sp>
      <p:pic>
        <p:nvPicPr>
          <p:cNvPr id="13" name="Image 12" descr="Une image contenant herbe, champ, extérieur, nature&#10;&#10;Description générée automatiquement">
            <a:extLst>
              <a:ext uri="{FF2B5EF4-FFF2-40B4-BE49-F238E27FC236}">
                <a16:creationId xmlns:a16="http://schemas.microsoft.com/office/drawing/2014/main" id="{EFE55759-57B5-45AC-A7F9-B8AC8120A6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76" b="26296"/>
          <a:stretch/>
        </p:blipFill>
        <p:spPr>
          <a:xfrm>
            <a:off x="419110" y="80397"/>
            <a:ext cx="11353780" cy="50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73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4CCCDA70-D186-449A-8EEF-1125C80A15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8800" r="8800"/>
          <a:stretch/>
        </p:blipFill>
        <p:spPr>
          <a:xfrm>
            <a:off x="20" y="10"/>
            <a:ext cx="7534636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663357-1843-42BB-BC09-EACA8E00E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6" y="0"/>
            <a:ext cx="4657344" cy="6858000"/>
          </a:xfrm>
          <a:prstGeom prst="rect">
            <a:avLst/>
          </a:prstGeom>
          <a:solidFill>
            <a:srgbClr val="4353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E7541ACB-A438-42C0-83D8-425FD43B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2332" y="648319"/>
            <a:ext cx="4059534" cy="5255364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Some reminiscences</a:t>
            </a: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i="1" dirty="0">
                <a:solidFill>
                  <a:srgbClr val="FFFFFF"/>
                </a:solidFill>
              </a:rPr>
              <a:t>A Chronicle of Friendships, 1873-1900</a:t>
            </a:r>
            <a:r>
              <a:rPr lang="en-US" sz="2800" dirty="0">
                <a:solidFill>
                  <a:srgbClr val="FFFFFF"/>
                </a:solidFill>
              </a:rPr>
              <a:t> (1908) by Will Low, a close friend of Stevenson</a:t>
            </a:r>
          </a:p>
        </p:txBody>
      </p:sp>
    </p:spTree>
    <p:extLst>
      <p:ext uri="{BB962C8B-B14F-4D97-AF65-F5344CB8AC3E}">
        <p14:creationId xmlns:p14="http://schemas.microsoft.com/office/powerpoint/2010/main" val="2279042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123" y="389622"/>
            <a:ext cx="5639587" cy="64683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28" y="90660"/>
            <a:ext cx="9144000" cy="32719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F145D10-B899-439B-8BD2-3B35E3446F8E}"/>
              </a:ext>
            </a:extLst>
          </p:cNvPr>
          <p:cNvSpPr txBox="1"/>
          <p:nvPr/>
        </p:nvSpPr>
        <p:spPr>
          <a:xfrm>
            <a:off x="7516166" y="2274838"/>
            <a:ext cx="4411227" cy="26161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article </a:t>
            </a:r>
            <a:r>
              <a:rPr lang="fr-FR" sz="36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dated</a:t>
            </a:r>
            <a:r>
              <a:rPr lang="fr-FR" sz="3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1891describing Grez-sur-Loing</a:t>
            </a:r>
          </a:p>
          <a:p>
            <a:pPr algn="ctr"/>
            <a:endParaRPr lang="fr-FR" sz="3600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Morning Call -San Francisco</a:t>
            </a:r>
          </a:p>
        </p:txBody>
      </p:sp>
    </p:spTree>
    <p:extLst>
      <p:ext uri="{BB962C8B-B14F-4D97-AF65-F5344CB8AC3E}">
        <p14:creationId xmlns:p14="http://schemas.microsoft.com/office/powerpoint/2010/main" val="37994733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18828" y="158793"/>
            <a:ext cx="8585787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WITH STEVENSON AT GREZ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548" y="813446"/>
            <a:ext cx="8445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Birge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Harrison  - « 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With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Stevenson at Grez « - Century Magazine , </a:t>
            </a:r>
            <a:r>
              <a:rPr lang="fr-FR" b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December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1916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562" y="1420807"/>
            <a:ext cx="6409408" cy="5322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669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uctions.shannons.com/Full/835/20835.jpg"/>
          <p:cNvPicPr>
            <a:picLocks noChangeAspect="1" noChangeArrowheads="1"/>
          </p:cNvPicPr>
          <p:nvPr/>
        </p:nvPicPr>
        <p:blipFill rotWithShape="1">
          <a:blip r:embed="rId2"/>
          <a:srcRect t="9605" r="-3" b="8248"/>
          <a:stretch/>
        </p:blipFill>
        <p:spPr bwMode="auto">
          <a:xfrm>
            <a:off x="626228" y="321734"/>
            <a:ext cx="5088712" cy="290517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/>
          <a:srcRect t="5130" b="399"/>
          <a:stretch/>
        </p:blipFill>
        <p:spPr bwMode="auto">
          <a:xfrm>
            <a:off x="457201" y="4005258"/>
            <a:ext cx="5426764" cy="2012236"/>
          </a:xfrm>
          <a:prstGeom prst="rect">
            <a:avLst/>
          </a:prstGeom>
          <a:noFill/>
        </p:spPr>
      </p:pic>
      <p:sp>
        <p:nvSpPr>
          <p:cNvPr id="137" name="Rectangle 136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Birge Harrison 1914 (cropped).jpg"/>
          <p:cNvPicPr>
            <a:picLocks noChangeAspect="1" noChangeArrowheads="1"/>
          </p:cNvPicPr>
          <p:nvPr/>
        </p:nvPicPr>
        <p:blipFill rotWithShape="1">
          <a:blip r:embed="rId4"/>
          <a:srcRect r="-2" b="25734"/>
          <a:stretch/>
        </p:blipFill>
        <p:spPr bwMode="auto">
          <a:xfrm>
            <a:off x="6308034" y="876596"/>
            <a:ext cx="5426764" cy="4960197"/>
          </a:xfrm>
          <a:prstGeom prst="rect">
            <a:avLst/>
          </a:prstGeom>
          <a:noFill/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B51729-7DB4-40C9-AA52-2B4800880750}"/>
              </a:ext>
            </a:extLst>
          </p:cNvPr>
          <p:cNvSpPr txBox="1"/>
          <p:nvPr/>
        </p:nvSpPr>
        <p:spPr>
          <a:xfrm>
            <a:off x="457201" y="6189785"/>
            <a:ext cx="542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« Harrison and 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his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most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successful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fr-FR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paintings</a:t>
            </a:r>
            <a:r>
              <a:rPr lang="fr-FR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 »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arbre, graffiti, signe&#10;&#10;Description générée automatiquement">
            <a:extLst>
              <a:ext uri="{FF2B5EF4-FFF2-40B4-BE49-F238E27FC236}">
                <a16:creationId xmlns:a16="http://schemas.microsoft.com/office/drawing/2014/main" id="{84E4B623-2A7E-4443-908D-4BE24CF8E8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7"/>
          <a:stretch/>
        </p:blipFill>
        <p:spPr>
          <a:xfrm>
            <a:off x="19" y="10"/>
            <a:ext cx="4843829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D06DAC1-34DD-4237-A9EB-EAEF8BDE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1753199"/>
            <a:ext cx="6274591" cy="3351602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dirty="0">
                <a:solidFill>
                  <a:schemeClr val="accent2">
                    <a:lumMod val="75000"/>
                  </a:schemeClr>
                </a:solidFill>
              </a:rPr>
              <a:t>The Old Bridge of 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</a:rPr>
              <a:t>Grez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</a:rPr>
              <a:t> wrapped by Christo in 1984 - Pont-</a:t>
            </a:r>
            <a:r>
              <a:rPr lang="en-US" sz="3800" b="1" dirty="0" err="1">
                <a:solidFill>
                  <a:schemeClr val="accent2">
                    <a:lumMod val="75000"/>
                  </a:schemeClr>
                </a:solidFill>
              </a:rPr>
              <a:t>Neuf</a:t>
            </a:r>
            <a:r>
              <a:rPr lang="en-US" sz="3800" b="1" dirty="0">
                <a:solidFill>
                  <a:schemeClr val="accent2">
                    <a:lumMod val="75000"/>
                  </a:schemeClr>
                </a:solidFill>
              </a:rPr>
              <a:t> in Paris in 1985</a:t>
            </a:r>
            <a:br>
              <a:rPr lang="en-US" sz="3800" b="1" dirty="0">
                <a:solidFill>
                  <a:schemeClr val="bg1"/>
                </a:solidFill>
              </a:rPr>
            </a:br>
            <a:br>
              <a:rPr lang="en-US" sz="3800" b="1" dirty="0">
                <a:solidFill>
                  <a:schemeClr val="bg1"/>
                </a:solidFill>
              </a:rPr>
            </a:b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Photo dated 2000 – 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Grez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-sur-</a:t>
            </a:r>
            <a:r>
              <a:rPr lang="en-US" sz="2000" b="1" i="1" dirty="0" err="1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Loing</a:t>
            </a:r>
            <a:r>
              <a:rPr lang="en-US" sz="2000" b="1" i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 municipal magazine</a:t>
            </a:r>
          </a:p>
        </p:txBody>
      </p:sp>
    </p:spTree>
    <p:extLst>
      <p:ext uri="{BB962C8B-B14F-4D97-AF65-F5344CB8AC3E}">
        <p14:creationId xmlns:p14="http://schemas.microsoft.com/office/powerpoint/2010/main" val="17721538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781589-8187-4472-9BA8-F1318C01A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 dirty="0">
                <a:latin typeface="Arial Narrow" panose="020B0606020202030204" pitchFamily="34" charset="0"/>
              </a:rPr>
              <a:t>CHRISTO : The « Pont </a:t>
            </a:r>
            <a:r>
              <a:rPr lang="en-US" sz="3300" dirty="0" err="1">
                <a:latin typeface="Arial Narrow" panose="020B0606020202030204" pitchFamily="34" charset="0"/>
              </a:rPr>
              <a:t>Neuf</a:t>
            </a:r>
            <a:r>
              <a:rPr lang="en-US" sz="3300" dirty="0">
                <a:latin typeface="Arial Narrow" panose="020B0606020202030204" pitchFamily="34" charset="0"/>
              </a:rPr>
              <a:t> » in Paris, wrapped by Christo in 1985.</a:t>
            </a:r>
            <a:br>
              <a:rPr lang="en-US" sz="3300" dirty="0">
                <a:latin typeface="Arial Narrow" panose="020B0606020202030204" pitchFamily="34" charset="0"/>
              </a:rPr>
            </a:br>
            <a:br>
              <a:rPr lang="en-US" sz="3300" dirty="0"/>
            </a:br>
            <a:r>
              <a:rPr lang="en-US" sz="2800" dirty="0"/>
              <a:t>Will probably be done again in April 2020 ! </a:t>
            </a:r>
          </a:p>
        </p:txBody>
      </p:sp>
      <p:sp>
        <p:nvSpPr>
          <p:cNvPr id="1032" name="Freeform: Shape 7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associÃ©e">
            <a:extLst>
              <a:ext uri="{FF2B5EF4-FFF2-40B4-BE49-F238E27FC236}">
                <a16:creationId xmlns:a16="http://schemas.microsoft.com/office/drawing/2014/main" id="{5DE00E1F-EE37-4174-9DFF-1E5E25E970B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9" r="5859"/>
          <a:stretch/>
        </p:blipFill>
        <p:spPr bwMode="auto"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7276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BD394E-9856-4C31-B87E-255FC4E81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438" y="1091980"/>
            <a:ext cx="4645250" cy="408138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 err="1">
                <a:latin typeface="Arial Narrow" panose="020B0606020202030204" pitchFamily="34" charset="0"/>
              </a:rPr>
              <a:t>Venez</a:t>
            </a:r>
            <a:r>
              <a:rPr lang="en-US" sz="4000" dirty="0">
                <a:latin typeface="Arial Narrow" panose="020B0606020202030204" pitchFamily="34" charset="0"/>
              </a:rPr>
              <a:t> à </a:t>
            </a:r>
            <a:r>
              <a:rPr lang="en-US" sz="4000" dirty="0" err="1">
                <a:latin typeface="Arial Narrow" panose="020B0606020202030204" pitchFamily="34" charset="0"/>
              </a:rPr>
              <a:t>Grez</a:t>
            </a:r>
            <a:r>
              <a:rPr lang="en-US" sz="4000" dirty="0">
                <a:latin typeface="Arial Narrow" panose="020B0606020202030204" pitchFamily="34" charset="0"/>
              </a:rPr>
              <a:t>, </a:t>
            </a:r>
            <a:r>
              <a:rPr lang="en-US" sz="4000" dirty="0" err="1">
                <a:latin typeface="Arial Narrow" panose="020B0606020202030204" pitchFamily="34" charset="0"/>
              </a:rPr>
              <a:t>Venez</a:t>
            </a:r>
            <a:r>
              <a:rPr lang="en-US" sz="4000" dirty="0">
                <a:latin typeface="Arial Narrow" panose="020B0606020202030204" pitchFamily="34" charset="0"/>
              </a:rPr>
              <a:t> à </a:t>
            </a:r>
            <a:r>
              <a:rPr lang="en-US" sz="4000" dirty="0" err="1">
                <a:latin typeface="Arial Narrow" panose="020B0606020202030204" pitchFamily="34" charset="0"/>
              </a:rPr>
              <a:t>Grez</a:t>
            </a:r>
            <a:r>
              <a:rPr lang="en-US" sz="4000" dirty="0">
                <a:latin typeface="Arial Narrow" panose="020B0606020202030204" pitchFamily="34" charset="0"/>
              </a:rPr>
              <a:t> !</a:t>
            </a:r>
            <a:br>
              <a:rPr lang="en-US" sz="4000" dirty="0">
                <a:latin typeface="Arial Narrow" panose="020B0606020202030204" pitchFamily="34" charset="0"/>
              </a:rPr>
            </a:br>
            <a:br>
              <a:rPr lang="en-US" sz="4000" dirty="0">
                <a:latin typeface="Arial Narrow" panose="020B0606020202030204" pitchFamily="34" charset="0"/>
              </a:rPr>
            </a:br>
            <a:r>
              <a:rPr lang="en-US" sz="2900" dirty="0"/>
              <a:t>The slogan spread in all the artists studios in Paris at the time </a:t>
            </a:r>
            <a:br>
              <a:rPr lang="en-US" sz="2900" dirty="0"/>
            </a:br>
            <a:br>
              <a:rPr lang="en-US" sz="2900" dirty="0"/>
            </a:br>
            <a:r>
              <a:rPr lang="en-US" sz="2200" dirty="0">
                <a:latin typeface="Arial Narrow" panose="020B0606020202030204" pitchFamily="34" charset="0"/>
              </a:rPr>
              <a:t>Especially at the Julian Academy…</a:t>
            </a:r>
            <a:br>
              <a:rPr lang="en-US" sz="2200" dirty="0">
                <a:latin typeface="Arial Narrow" panose="020B0606020202030204" pitchFamily="34" charset="0"/>
              </a:rPr>
            </a:br>
            <a:br>
              <a:rPr lang="en-US" sz="2900" dirty="0"/>
            </a:br>
            <a:endParaRPr lang="en-US" sz="290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5" descr="Une image contenant herbe, extérieur, homme, bâtiment&#10;&#10;Description générée automatiquement">
            <a:extLst>
              <a:ext uri="{FF2B5EF4-FFF2-40B4-BE49-F238E27FC236}">
                <a16:creationId xmlns:a16="http://schemas.microsoft.com/office/drawing/2014/main" id="{762124DA-4835-41E0-B33E-54034763922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187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555695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EE9353F-9A70-4AD0-9DFE-0599EFFC88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0058" y="987426"/>
            <a:ext cx="4384364" cy="40870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AUBERGE GANNE BARBIZON in 1976 before restoration</a:t>
            </a:r>
          </a:p>
          <a:p>
            <a:pPr algn="ctr"/>
            <a:r>
              <a:rPr lang="fr-FR" b="1" dirty="0"/>
              <a:t>« Songe à Barbizon ! Cette histoire est sublime » </a:t>
            </a:r>
            <a:r>
              <a:rPr lang="fr-FR" dirty="0"/>
              <a:t>(Vincent Van Gogh)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Musée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départemental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Seine-et -Marne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Espace réservé pour une image  12" descr="Une image contenant bâtiment, extérieur, maison, arbre&#10;&#10;Description générée automatiquement">
            <a:extLst>
              <a:ext uri="{FF2B5EF4-FFF2-40B4-BE49-F238E27FC236}">
                <a16:creationId xmlns:a16="http://schemas.microsoft.com/office/drawing/2014/main" id="{17890078-0D88-454C-9493-A1692B1CD8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18339"/>
          <a:stretch>
            <a:fillRect/>
          </a:stretch>
        </p:blipFill>
        <p:spPr>
          <a:xfrm>
            <a:off x="4941061" y="987425"/>
            <a:ext cx="7008814" cy="5343037"/>
          </a:xfrm>
        </p:spPr>
      </p:pic>
    </p:spTree>
    <p:extLst>
      <p:ext uri="{BB962C8B-B14F-4D97-AF65-F5344CB8AC3E}">
        <p14:creationId xmlns:p14="http://schemas.microsoft.com/office/powerpoint/2010/main" val="13269542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Une image contenant bâtiment, extérieur, vieux, photo&#10;&#10;Description générée automatiquement">
            <a:extLst>
              <a:ext uri="{FF2B5EF4-FFF2-40B4-BE49-F238E27FC236}">
                <a16:creationId xmlns:a16="http://schemas.microsoft.com/office/drawing/2014/main" id="{3E24AA82-892C-4E01-B29A-1C7D72FE6D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9BDDEAD-C21C-4395-B891-AB41BCE3564E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642938"/>
            <a:ext cx="4287838" cy="301466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The main </a:t>
            </a:r>
            <a:r>
              <a:rPr lang="fr-FR" sz="4000" b="1" dirty="0" err="1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street</a:t>
            </a: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 of Grez-sur-Loing</a:t>
            </a:r>
          </a:p>
          <a:p>
            <a:pPr marL="0" indent="0" algn="ctr">
              <a:buNone/>
            </a:pPr>
            <a:r>
              <a:rPr lang="fr-FR" sz="4000" b="1" dirty="0">
                <a:solidFill>
                  <a:schemeClr val="accent1">
                    <a:lumMod val="75000"/>
                  </a:schemeClr>
                </a:solidFill>
                <a:latin typeface="Arial Narrow" panose="020B0606020202030204" pitchFamily="34" charset="0"/>
              </a:rPr>
              <a:t>At the end of the 19th Century</a:t>
            </a:r>
          </a:p>
        </p:txBody>
      </p:sp>
    </p:spTree>
    <p:extLst>
      <p:ext uri="{BB962C8B-B14F-4D97-AF65-F5344CB8AC3E}">
        <p14:creationId xmlns:p14="http://schemas.microsoft.com/office/powerpoint/2010/main" val="13369482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55B5DEEA-8524-4CB6-BDDB-73D706F7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« Mère Chevillon »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owner and « mother to the artists »</a:t>
            </a:r>
            <a:b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Espace réservé du contenu 5" descr="Une image contenant bâtiment, extérieur, assis, personne&#10;&#10;Description générée automatiquement">
            <a:extLst>
              <a:ext uri="{FF2B5EF4-FFF2-40B4-BE49-F238E27FC236}">
                <a16:creationId xmlns:a16="http://schemas.microsoft.com/office/drawing/2014/main" id="{367078A8-D03E-4A7C-AC06-58636F87493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708"/>
          <a:stretch/>
        </p:blipFill>
        <p:spPr>
          <a:xfrm>
            <a:off x="6140807" y="244848"/>
            <a:ext cx="4368381" cy="617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3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45B09F-DE29-420B-9F4F-58D373BB0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33862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Mère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Chevillon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” preparing an herb tea for an artist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by Fernande Sadler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Grez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-sur-</a:t>
            </a:r>
            <a:r>
              <a:rPr lang="en-US" sz="2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Loing</a:t>
            </a: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City Museum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Une image contenant personne, arbre, assis&#10;&#10;Description générée automatiquement">
            <a:extLst>
              <a:ext uri="{FF2B5EF4-FFF2-40B4-BE49-F238E27FC236}">
                <a16:creationId xmlns:a16="http://schemas.microsoft.com/office/drawing/2014/main" id="{EEFBBD27-175C-436F-9CF7-8E3DAD178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27" y="492573"/>
            <a:ext cx="468993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14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A8E5BF-BFB5-40AD-9DF8-1C448D01F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360" y="1574742"/>
            <a:ext cx="3187202" cy="3261208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Autofit/>
          </a:bodyPr>
          <a:lstStyle/>
          <a:p>
            <a:pPr algn="ctr"/>
            <a: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The « Pension Laurent » in the 1870’s by Elisa </a:t>
            </a:r>
            <a:r>
              <a:rPr lang="fr-F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Greatorex</a:t>
            </a:r>
            <a: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.</a:t>
            </a:r>
            <a:b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b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</a:br>
            <a: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Unique </a:t>
            </a:r>
            <a:r>
              <a:rPr lang="fr-F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known</a:t>
            </a:r>
            <a: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document </a:t>
            </a:r>
            <a:r>
              <a:rPr lang="fr-FR" sz="18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representing</a:t>
            </a:r>
            <a:r>
              <a:rPr lang="fr-FR" sz="1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the Pension Laurent (former Hôtel Beauséjour)</a:t>
            </a:r>
            <a:br>
              <a:rPr lang="fr-FR" sz="1800" dirty="0">
                <a:solidFill>
                  <a:srgbClr val="FFFFFF"/>
                </a:solidFill>
                <a:latin typeface="Arial Narrow" panose="020B0606020202030204" pitchFamily="34" charset="0"/>
              </a:rPr>
            </a:br>
            <a:endParaRPr lang="fr-FR" sz="1800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Espace réservé pour une image  5" descr="Une image contenant extérieur, neige, transport&#10;&#10;Description générée automatiquement">
            <a:extLst>
              <a:ext uri="{FF2B5EF4-FFF2-40B4-BE49-F238E27FC236}">
                <a16:creationId xmlns:a16="http://schemas.microsoft.com/office/drawing/2014/main" id="{621177DB-744E-4F84-A209-0AFCC87C48A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1" r="6931"/>
          <a:stretch>
            <a:fillRect/>
          </a:stretch>
        </p:blipFill>
        <p:spPr>
          <a:xfrm>
            <a:off x="4510248" y="961812"/>
            <a:ext cx="6244903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34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550ED67E-CB98-419E-988A-BCC02C65E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464" y="1302095"/>
            <a:ext cx="5314536" cy="3627998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memory of the </a:t>
            </a:r>
            <a:r>
              <a:rPr lang="fr-FR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artists</a:t>
            </a: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stayed</a:t>
            </a: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fr-FR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19th century</a:t>
            </a:r>
            <a:b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Opened</a:t>
            </a: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1878</a:t>
            </a:r>
            <a:b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Francis Chadwick </a:t>
            </a:r>
            <a:r>
              <a:rPr lang="fr-FR" sz="2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2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</a:t>
            </a: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7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died</a:t>
            </a:r>
            <a: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 1943</a:t>
            </a:r>
            <a:br>
              <a:rPr lang="fr-FR" sz="27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Plaque </a:t>
            </a:r>
            <a:r>
              <a:rPr lang="fr-FR" sz="2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applied</a:t>
            </a:r>
            <a:r>
              <a:rPr lang="fr-FR" sz="22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sz="22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facade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Espace réservé pour une image  5" descr="Une image contenant texte, bâtiment&#10;&#10;Description générée automatiquement">
            <a:extLst>
              <a:ext uri="{FF2B5EF4-FFF2-40B4-BE49-F238E27FC236}">
                <a16:creationId xmlns:a16="http://schemas.microsoft.com/office/drawing/2014/main" id="{4393CAB3-4093-4257-8517-F6A3D73AC8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6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77412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307</Words>
  <Application>Microsoft Office PowerPoint</Application>
  <PresentationFormat>Grand écran</PresentationFormat>
  <Paragraphs>81</Paragraphs>
  <Slides>38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5" baseType="lpstr">
      <vt:lpstr>Aharoni</vt:lpstr>
      <vt:lpstr>Arial</vt:lpstr>
      <vt:lpstr>Arial Narrow</vt:lpstr>
      <vt:lpstr>Bauhaus 93</vt:lpstr>
      <vt:lpstr>Calibri</vt:lpstr>
      <vt:lpstr>Calibri Light</vt:lpstr>
      <vt:lpstr>Office Theme</vt:lpstr>
      <vt:lpstr>THE AMERICAN COLONY AT GREZ-sur-LOING by Michel Schulman  With the Contribution of the City of Grez- sur-Loing  Design : Georges Levet </vt:lpstr>
      <vt:lpstr>Présentation PowerPoint</vt:lpstr>
      <vt:lpstr>Bourron-Marlotte : the railway station in 1860</vt:lpstr>
      <vt:lpstr>Présentation PowerPoint</vt:lpstr>
      <vt:lpstr>Présentation PowerPoint</vt:lpstr>
      <vt:lpstr>The « Mère Chevillon »  The owner and « mother to the artists » </vt:lpstr>
      <vt:lpstr>“Mère Chevillon” preparing an herb tea for an artist  by Fernande Sadler  Grez-sur-Loing  City Museum</vt:lpstr>
      <vt:lpstr>The « Pension Laurent » in the 1870’s by Elisa Greatorex.  Unique known document representing the Pension Laurent (former Hôtel Beauséjour) </vt:lpstr>
      <vt:lpstr>In memory of the artists who stayed or lived there in the 19th century Opened in 1878  Francis Chadwick lived  there until he died  in 1943  Plaque applied to the facade  </vt:lpstr>
      <vt:lpstr>A dinner party between artists at Chevillon’s</vt:lpstr>
      <vt:lpstr>A group of costumed artists having fun !</vt:lpstr>
      <vt:lpstr>An evening party at the « Pension Chevillon »  in 1883</vt:lpstr>
      <vt:lpstr>Présentation PowerPoint</vt:lpstr>
      <vt:lpstr>A caricature found on the walls of the“Auberge Ganne”   Musée départemental  de Barbizon</vt:lpstr>
      <vt:lpstr>Présentation PowerPoint</vt:lpstr>
      <vt:lpstr>The friendly relationships between the artists and the young population</vt:lpstr>
      <vt:lpstr>The old bridge of Grez-sur-Loing by Corot in 1850</vt:lpstr>
      <vt:lpstr>Francis Brooks Chadwick  (Boston1850 – Grez-sur-Loing 1942)   Portrait by  John Singer Sargent   Chadwick bought the  « Pension Laurent » in 1893 </vt:lpstr>
      <vt:lpstr> The old bridge  and the city in the background by  Francis Chadwick</vt:lpstr>
      <vt:lpstr>Another closer view  of the bridge  by  Francis Chadwick</vt:lpstr>
      <vt:lpstr>Portrait of Childe Hassam</vt:lpstr>
      <vt:lpstr>The old bridge by Childe Hassam</vt:lpstr>
      <vt:lpstr>The bridge by  Childe Hassam  in 1914   Watercolour</vt:lpstr>
      <vt:lpstr>Portrait of Robert Vonnoh with a palette</vt:lpstr>
      <vt:lpstr>Robert Vonnoh leaving for painting  in a picturesque artist equipment</vt:lpstr>
      <vt:lpstr>The bridge of Grez in summer   Robert Vonnoh</vt:lpstr>
      <vt:lpstr>Présentation PowerPoint</vt:lpstr>
      <vt:lpstr>Laundress on the riverside   by  Frederic Porter Vinton</vt:lpstr>
      <vt:lpstr>Sunset by the river   by  Willard Leroy Metcalf</vt:lpstr>
      <vt:lpstr>Présentation PowerPoint</vt:lpstr>
      <vt:lpstr>Theodore Robinson (Monet’s son-in-law)  was at Grez-sur-Loing in 1877  Here : Farmhouse in Grez</vt:lpstr>
      <vt:lpstr>Some reminiscences A Chronicle of Friendships, 1873-1900 (1908) by Will Low, a close friend of Stevenson</vt:lpstr>
      <vt:lpstr>Présentation PowerPoint</vt:lpstr>
      <vt:lpstr>WITH STEVENSON AT GREZ</vt:lpstr>
      <vt:lpstr>Présentation PowerPoint</vt:lpstr>
      <vt:lpstr>The Old Bridge of Grez wrapped by Christo in 1984 - Pont-Neuf in Paris in 1985  Photo dated 2000 – Grez-sur-Loing municipal magazine</vt:lpstr>
      <vt:lpstr>CHRISTO : The « Pont Neuf » in Paris, wrapped by Christo in 1985.  Will probably be done again in April 2020 ! </vt:lpstr>
      <vt:lpstr>Venez à Grez, Venez à Grez !  The slogan spread in all the artists studios in Paris at the time   Especially at the Julian Academy…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AMERICAN COLONY AT GREZ-sur-LOING by Michel Schulman  With the Contribution of the City of Grez- sur-Loing  Design : Georges Levet </dc:title>
  <dc:creator>Georges LEVET</dc:creator>
  <cp:lastModifiedBy>Georges LEVET</cp:lastModifiedBy>
  <cp:revision>2</cp:revision>
  <dcterms:created xsi:type="dcterms:W3CDTF">2019-10-03T17:57:48Z</dcterms:created>
  <dcterms:modified xsi:type="dcterms:W3CDTF">2019-10-03T18:05:43Z</dcterms:modified>
</cp:coreProperties>
</file>